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56"/>
  </p:notesMasterIdLst>
  <p:sldIdLst>
    <p:sldId id="326" r:id="rId2"/>
    <p:sldId id="327" r:id="rId3"/>
    <p:sldId id="328" r:id="rId4"/>
    <p:sldId id="329" r:id="rId5"/>
    <p:sldId id="330" r:id="rId6"/>
    <p:sldId id="331" r:id="rId7"/>
    <p:sldId id="332" r:id="rId8"/>
    <p:sldId id="333" r:id="rId9"/>
    <p:sldId id="334" r:id="rId10"/>
    <p:sldId id="335" r:id="rId11"/>
    <p:sldId id="274" r:id="rId12"/>
    <p:sldId id="278" r:id="rId13"/>
    <p:sldId id="275" r:id="rId14"/>
    <p:sldId id="276" r:id="rId15"/>
    <p:sldId id="277" r:id="rId16"/>
    <p:sldId id="279" r:id="rId17"/>
    <p:sldId id="286" r:id="rId18"/>
    <p:sldId id="287" r:id="rId19"/>
    <p:sldId id="288" r:id="rId20"/>
    <p:sldId id="289" r:id="rId21"/>
    <p:sldId id="290" r:id="rId22"/>
    <p:sldId id="291" r:id="rId23"/>
    <p:sldId id="292" r:id="rId24"/>
    <p:sldId id="293" r:id="rId25"/>
    <p:sldId id="294" r:id="rId26"/>
    <p:sldId id="295" r:id="rId27"/>
    <p:sldId id="296" r:id="rId28"/>
    <p:sldId id="297" r:id="rId29"/>
    <p:sldId id="298" r:id="rId30"/>
    <p:sldId id="299" r:id="rId31"/>
    <p:sldId id="301" r:id="rId32"/>
    <p:sldId id="302" r:id="rId33"/>
    <p:sldId id="303" r:id="rId34"/>
    <p:sldId id="304" r:id="rId35"/>
    <p:sldId id="305" r:id="rId36"/>
    <p:sldId id="306" r:id="rId37"/>
    <p:sldId id="308" r:id="rId38"/>
    <p:sldId id="309" r:id="rId39"/>
    <p:sldId id="310" r:id="rId40"/>
    <p:sldId id="311" r:id="rId41"/>
    <p:sldId id="312" r:id="rId42"/>
    <p:sldId id="321" r:id="rId43"/>
    <p:sldId id="313" r:id="rId44"/>
    <p:sldId id="314" r:id="rId45"/>
    <p:sldId id="315" r:id="rId46"/>
    <p:sldId id="316" r:id="rId47"/>
    <p:sldId id="317" r:id="rId48"/>
    <p:sldId id="318" r:id="rId49"/>
    <p:sldId id="319" r:id="rId50"/>
    <p:sldId id="320" r:id="rId51"/>
    <p:sldId id="322" r:id="rId52"/>
    <p:sldId id="323" r:id="rId53"/>
    <p:sldId id="324" r:id="rId54"/>
    <p:sldId id="325" r:id="rId55"/>
  </p:sldIdLst>
  <p:sldSz cx="12192000" cy="6858000"/>
  <p:notesSz cx="6858000" cy="9144000"/>
  <p:embeddedFontLst>
    <p:embeddedFont>
      <p:font typeface="Oxygen" panose="020B0604020202020204" charset="0"/>
      <p:bold r:id="rId57"/>
    </p:embeddedFont>
    <p:embeddedFont>
      <p:font typeface="Questrial" panose="020B0604020202020204" charset="0"/>
      <p:regular r:id="rId58"/>
    </p:embeddedFont>
    <p:embeddedFont>
      <p:font typeface="Verdana" panose="020B0604030504040204" pitchFamily="34" charset="0"/>
      <p:regular r:id="rId59"/>
      <p:bold r:id="rId60"/>
      <p:italic r:id="rId61"/>
      <p:boldItalic r:id="rId62"/>
    </p:embeddedFont>
    <p:embeddedFont>
      <p:font typeface="Century Gothic" panose="020B0502020202020204" pitchFamily="34" charset="0"/>
      <p:regular r:id="rId63"/>
      <p:bold r:id="rId64"/>
      <p:italic r:id="rId65"/>
      <p:boldItalic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35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7.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66"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 Id="rId61"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4.fntdata"/><Relationship Id="rId65"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6.fntdata"/><Relationship Id="rId7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D7E36A-EA3E-4102-912C-FE52C565FC46}" type="doc">
      <dgm:prSet loTypeId="urn:microsoft.com/office/officeart/2005/8/layout/hierarchy5" loCatId="hierarchy" qsTypeId="urn:microsoft.com/office/officeart/2005/8/quickstyle/simple1" qsCatId="simple" csTypeId="urn:microsoft.com/office/officeart/2005/8/colors/accent1_2" csCatId="accent1" phldr="1"/>
      <dgm:spPr/>
      <dgm:t>
        <a:bodyPr/>
        <a:lstStyle/>
        <a:p>
          <a:endParaRPr lang="en-GB"/>
        </a:p>
      </dgm:t>
    </dgm:pt>
    <dgm:pt modelId="{3E98F9A0-29BF-4A97-BE83-BB3A52E623FF}">
      <dgm:prSet phldrT="[Text]"/>
      <dgm:spPr/>
      <dgm:t>
        <a:bodyPr/>
        <a:lstStyle/>
        <a:p>
          <a:r>
            <a:rPr lang="en-IN" dirty="0" smtClean="0"/>
            <a:t>Cross-Domain Communication</a:t>
          </a:r>
          <a:endParaRPr lang="en-GB" dirty="0"/>
        </a:p>
      </dgm:t>
    </dgm:pt>
    <dgm:pt modelId="{8A24CB9B-6228-4EC8-BD8C-A7DE042EDF8B}" type="parTrans" cxnId="{C70B2F31-7E9D-4B47-8FE7-3BF9376C7598}">
      <dgm:prSet/>
      <dgm:spPr/>
      <dgm:t>
        <a:bodyPr/>
        <a:lstStyle/>
        <a:p>
          <a:endParaRPr lang="en-GB"/>
        </a:p>
      </dgm:t>
    </dgm:pt>
    <dgm:pt modelId="{86F5A7ED-C8EE-4BB8-99EF-477BEC79337D}" type="sibTrans" cxnId="{C70B2F31-7E9D-4B47-8FE7-3BF9376C7598}">
      <dgm:prSet/>
      <dgm:spPr/>
      <dgm:t>
        <a:bodyPr/>
        <a:lstStyle/>
        <a:p>
          <a:endParaRPr lang="en-GB"/>
        </a:p>
      </dgm:t>
    </dgm:pt>
    <dgm:pt modelId="{0DB33717-1ABD-45C4-9EFC-AF89C31FFF4D}">
      <dgm:prSet phldrT="[Text]"/>
      <dgm:spPr/>
      <dgm:t>
        <a:bodyPr/>
        <a:lstStyle/>
        <a:p>
          <a:r>
            <a:rPr lang="en-IN" dirty="0" smtClean="0"/>
            <a:t>Desktop Application</a:t>
          </a:r>
          <a:endParaRPr lang="en-GB" dirty="0"/>
        </a:p>
      </dgm:t>
    </dgm:pt>
    <dgm:pt modelId="{E50E211B-9178-48F0-942C-A3A223DC2A5C}" type="parTrans" cxnId="{C0D9FD8F-AD90-4579-9843-FFB985D6A4DA}">
      <dgm:prSet/>
      <dgm:spPr/>
      <dgm:t>
        <a:bodyPr/>
        <a:lstStyle/>
        <a:p>
          <a:endParaRPr lang="en-GB"/>
        </a:p>
      </dgm:t>
    </dgm:pt>
    <dgm:pt modelId="{19C8556F-7AC5-4638-8753-8E5726B4A7AA}" type="sibTrans" cxnId="{C0D9FD8F-AD90-4579-9843-FFB985D6A4DA}">
      <dgm:prSet/>
      <dgm:spPr/>
      <dgm:t>
        <a:bodyPr/>
        <a:lstStyle/>
        <a:p>
          <a:endParaRPr lang="en-GB"/>
        </a:p>
      </dgm:t>
    </dgm:pt>
    <dgm:pt modelId="{D764D54C-B77F-40E5-AD42-4D49326B5739}">
      <dgm:prSet phldrT="[Text]"/>
      <dgm:spPr/>
      <dgm:t>
        <a:bodyPr/>
        <a:lstStyle/>
        <a:p>
          <a:r>
            <a:rPr lang="en-IN" dirty="0" smtClean="0"/>
            <a:t>Text</a:t>
          </a:r>
          <a:endParaRPr lang="en-GB" dirty="0"/>
        </a:p>
      </dgm:t>
    </dgm:pt>
    <dgm:pt modelId="{2F47B57F-A91C-433E-BE0C-202515BC0B7A}" type="parTrans" cxnId="{64CCEE43-49BC-4029-B6FE-EE41DE5F3125}">
      <dgm:prSet/>
      <dgm:spPr/>
      <dgm:t>
        <a:bodyPr/>
        <a:lstStyle/>
        <a:p>
          <a:endParaRPr lang="en-GB"/>
        </a:p>
      </dgm:t>
    </dgm:pt>
    <dgm:pt modelId="{61FB7C6D-08C9-4B5E-A24B-9777DC9C4790}" type="sibTrans" cxnId="{64CCEE43-49BC-4029-B6FE-EE41DE5F3125}">
      <dgm:prSet/>
      <dgm:spPr/>
      <dgm:t>
        <a:bodyPr/>
        <a:lstStyle/>
        <a:p>
          <a:endParaRPr lang="en-GB"/>
        </a:p>
      </dgm:t>
    </dgm:pt>
    <dgm:pt modelId="{AF37A9BA-92BB-41DB-8BF8-8C1DB5CF8450}">
      <dgm:prSet phldrT="[Text]"/>
      <dgm:spPr/>
      <dgm:t>
        <a:bodyPr/>
        <a:lstStyle/>
        <a:p>
          <a:r>
            <a:rPr lang="en-IN" dirty="0" smtClean="0"/>
            <a:t>Audio</a:t>
          </a:r>
          <a:endParaRPr lang="en-GB" dirty="0"/>
        </a:p>
      </dgm:t>
    </dgm:pt>
    <dgm:pt modelId="{112346E2-5A17-4DD0-BCA5-87120EB34112}" type="parTrans" cxnId="{6C09E60E-E7BA-4DA6-8ECD-A4213B799E71}">
      <dgm:prSet/>
      <dgm:spPr/>
      <dgm:t>
        <a:bodyPr/>
        <a:lstStyle/>
        <a:p>
          <a:endParaRPr lang="en-GB"/>
        </a:p>
      </dgm:t>
    </dgm:pt>
    <dgm:pt modelId="{581293AE-0FBE-4CA5-A070-5A8F9ED5E6D6}" type="sibTrans" cxnId="{6C09E60E-E7BA-4DA6-8ECD-A4213B799E71}">
      <dgm:prSet/>
      <dgm:spPr/>
      <dgm:t>
        <a:bodyPr/>
        <a:lstStyle/>
        <a:p>
          <a:endParaRPr lang="en-GB"/>
        </a:p>
      </dgm:t>
    </dgm:pt>
    <dgm:pt modelId="{5365F28E-93A6-4D0C-882A-B12EA1342A14}">
      <dgm:prSet phldrT="[Text]"/>
      <dgm:spPr/>
      <dgm:t>
        <a:bodyPr/>
        <a:lstStyle/>
        <a:p>
          <a:r>
            <a:rPr lang="en-IN" dirty="0" smtClean="0"/>
            <a:t>Text</a:t>
          </a:r>
          <a:endParaRPr lang="en-GB" dirty="0"/>
        </a:p>
      </dgm:t>
    </dgm:pt>
    <dgm:pt modelId="{D11AF260-B350-40FC-86C3-DE2874067754}" type="parTrans" cxnId="{4A0595E8-EE47-429F-AAB5-D1BE5E8F84BF}">
      <dgm:prSet/>
      <dgm:spPr/>
      <dgm:t>
        <a:bodyPr/>
        <a:lstStyle/>
        <a:p>
          <a:endParaRPr lang="en-GB"/>
        </a:p>
      </dgm:t>
    </dgm:pt>
    <dgm:pt modelId="{9C9031E8-50AC-4F9D-8044-C7EA16205D3B}" type="sibTrans" cxnId="{4A0595E8-EE47-429F-AAB5-D1BE5E8F84BF}">
      <dgm:prSet/>
      <dgm:spPr/>
      <dgm:t>
        <a:bodyPr/>
        <a:lstStyle/>
        <a:p>
          <a:endParaRPr lang="en-GB"/>
        </a:p>
      </dgm:t>
    </dgm:pt>
    <dgm:pt modelId="{B2162562-AE41-4D35-91DA-9DC33D351F5C}">
      <dgm:prSet phldrT="[Text]"/>
      <dgm:spPr/>
      <dgm:t>
        <a:bodyPr/>
        <a:lstStyle/>
        <a:p>
          <a:r>
            <a:rPr lang="en-IN" dirty="0" smtClean="0"/>
            <a:t>Project</a:t>
          </a:r>
          <a:endParaRPr lang="en-GB" dirty="0"/>
        </a:p>
      </dgm:t>
    </dgm:pt>
    <dgm:pt modelId="{F974A863-FA89-4BF7-A73F-52DF6AFAE44B}" type="parTrans" cxnId="{7FBB6695-F344-49A9-95EE-61D000FC56B8}">
      <dgm:prSet/>
      <dgm:spPr/>
      <dgm:t>
        <a:bodyPr/>
        <a:lstStyle/>
        <a:p>
          <a:endParaRPr lang="en-GB"/>
        </a:p>
      </dgm:t>
    </dgm:pt>
    <dgm:pt modelId="{985107C3-0BEB-4BCA-A247-A9141294687E}" type="sibTrans" cxnId="{7FBB6695-F344-49A9-95EE-61D000FC56B8}">
      <dgm:prSet/>
      <dgm:spPr/>
      <dgm:t>
        <a:bodyPr/>
        <a:lstStyle/>
        <a:p>
          <a:endParaRPr lang="en-GB"/>
        </a:p>
      </dgm:t>
    </dgm:pt>
    <dgm:pt modelId="{67A49B15-1DA3-47E5-8618-05743353BB97}">
      <dgm:prSet phldrT="[Text]"/>
      <dgm:spPr/>
      <dgm:t>
        <a:bodyPr/>
        <a:lstStyle/>
        <a:p>
          <a:r>
            <a:rPr lang="en-IN" dirty="0" smtClean="0"/>
            <a:t>Application Type</a:t>
          </a:r>
          <a:endParaRPr lang="en-GB" dirty="0"/>
        </a:p>
      </dgm:t>
    </dgm:pt>
    <dgm:pt modelId="{BB85AD26-C52E-4551-A34E-8D1095DCBECA}" type="parTrans" cxnId="{0123C2E1-969F-42C7-8BB3-83DDF47EDF3E}">
      <dgm:prSet/>
      <dgm:spPr/>
      <dgm:t>
        <a:bodyPr/>
        <a:lstStyle/>
        <a:p>
          <a:endParaRPr lang="en-GB"/>
        </a:p>
      </dgm:t>
    </dgm:pt>
    <dgm:pt modelId="{D3583D93-BC49-4811-88B2-D833306C909A}" type="sibTrans" cxnId="{0123C2E1-969F-42C7-8BB3-83DDF47EDF3E}">
      <dgm:prSet/>
      <dgm:spPr/>
      <dgm:t>
        <a:bodyPr/>
        <a:lstStyle/>
        <a:p>
          <a:endParaRPr lang="en-GB"/>
        </a:p>
      </dgm:t>
    </dgm:pt>
    <dgm:pt modelId="{C2FB7D64-766C-4AD9-952C-8097B603CFB1}">
      <dgm:prSet phldrT="[Text]"/>
      <dgm:spPr/>
      <dgm:t>
        <a:bodyPr/>
        <a:lstStyle/>
        <a:p>
          <a:r>
            <a:rPr lang="en-IN" dirty="0" smtClean="0"/>
            <a:t>Elements Supported</a:t>
          </a:r>
          <a:endParaRPr lang="en-GB" dirty="0"/>
        </a:p>
      </dgm:t>
    </dgm:pt>
    <dgm:pt modelId="{E660F4FB-C726-43DF-B63C-7061DD201F0F}" type="parTrans" cxnId="{BDC0C92B-D606-4805-9EDE-4F53F0C82D0C}">
      <dgm:prSet/>
      <dgm:spPr/>
      <dgm:t>
        <a:bodyPr/>
        <a:lstStyle/>
        <a:p>
          <a:endParaRPr lang="en-GB"/>
        </a:p>
      </dgm:t>
    </dgm:pt>
    <dgm:pt modelId="{5BD6DF8D-5B85-4400-BB7F-54A5628608B8}" type="sibTrans" cxnId="{BDC0C92B-D606-4805-9EDE-4F53F0C82D0C}">
      <dgm:prSet/>
      <dgm:spPr/>
      <dgm:t>
        <a:bodyPr/>
        <a:lstStyle/>
        <a:p>
          <a:endParaRPr lang="en-GB"/>
        </a:p>
      </dgm:t>
    </dgm:pt>
    <dgm:pt modelId="{AA603381-C6FE-461D-9242-E8AB99FADF2A}">
      <dgm:prSet phldrT="[Text]"/>
      <dgm:spPr/>
      <dgm:t>
        <a:bodyPr/>
        <a:lstStyle/>
        <a:p>
          <a:r>
            <a:rPr lang="en-IN" dirty="0" smtClean="0"/>
            <a:t>Web Application</a:t>
          </a:r>
          <a:endParaRPr lang="en-GB" dirty="0"/>
        </a:p>
      </dgm:t>
    </dgm:pt>
    <dgm:pt modelId="{5E44D34F-9AFD-4578-866C-418C07CF48A9}" type="sibTrans" cxnId="{60B7B72D-5BB7-4B30-811E-BB1F218DE6A7}">
      <dgm:prSet/>
      <dgm:spPr/>
      <dgm:t>
        <a:bodyPr/>
        <a:lstStyle/>
        <a:p>
          <a:endParaRPr lang="en-GB"/>
        </a:p>
      </dgm:t>
    </dgm:pt>
    <dgm:pt modelId="{21283B34-888B-441D-BD98-863E34459C28}" type="parTrans" cxnId="{60B7B72D-5BB7-4B30-811E-BB1F218DE6A7}">
      <dgm:prSet/>
      <dgm:spPr/>
      <dgm:t>
        <a:bodyPr/>
        <a:lstStyle/>
        <a:p>
          <a:endParaRPr lang="en-GB"/>
        </a:p>
      </dgm:t>
    </dgm:pt>
    <dgm:pt modelId="{06514FF4-D35F-44B7-A281-B04EC94E8082}" type="pres">
      <dgm:prSet presAssocID="{53D7E36A-EA3E-4102-912C-FE52C565FC46}" presName="mainComposite" presStyleCnt="0">
        <dgm:presLayoutVars>
          <dgm:chPref val="1"/>
          <dgm:dir/>
          <dgm:animOne val="branch"/>
          <dgm:animLvl val="lvl"/>
          <dgm:resizeHandles val="exact"/>
        </dgm:presLayoutVars>
      </dgm:prSet>
      <dgm:spPr/>
      <dgm:t>
        <a:bodyPr/>
        <a:lstStyle/>
        <a:p>
          <a:endParaRPr lang="en-GB"/>
        </a:p>
      </dgm:t>
    </dgm:pt>
    <dgm:pt modelId="{1F295834-9400-46EF-8C1E-5EDA9A54D1C5}" type="pres">
      <dgm:prSet presAssocID="{53D7E36A-EA3E-4102-912C-FE52C565FC46}" presName="hierFlow" presStyleCnt="0"/>
      <dgm:spPr/>
    </dgm:pt>
    <dgm:pt modelId="{87B38E95-8532-43D3-A232-1A70BBA13E2D}" type="pres">
      <dgm:prSet presAssocID="{53D7E36A-EA3E-4102-912C-FE52C565FC46}" presName="firstBuf" presStyleCnt="0"/>
      <dgm:spPr/>
    </dgm:pt>
    <dgm:pt modelId="{8332291C-6FDD-4CD4-99C2-2A0AE1A1776C}" type="pres">
      <dgm:prSet presAssocID="{53D7E36A-EA3E-4102-912C-FE52C565FC46}" presName="hierChild1" presStyleCnt="0">
        <dgm:presLayoutVars>
          <dgm:chPref val="1"/>
          <dgm:animOne val="branch"/>
          <dgm:animLvl val="lvl"/>
        </dgm:presLayoutVars>
      </dgm:prSet>
      <dgm:spPr/>
    </dgm:pt>
    <dgm:pt modelId="{CAA24FC8-3160-469E-BF00-B064DA37B606}" type="pres">
      <dgm:prSet presAssocID="{3E98F9A0-29BF-4A97-BE83-BB3A52E623FF}" presName="Name17" presStyleCnt="0"/>
      <dgm:spPr/>
    </dgm:pt>
    <dgm:pt modelId="{7E827A95-1113-44FC-8A5C-652E2721D81D}" type="pres">
      <dgm:prSet presAssocID="{3E98F9A0-29BF-4A97-BE83-BB3A52E623FF}" presName="level1Shape" presStyleLbl="node0" presStyleIdx="0" presStyleCnt="1">
        <dgm:presLayoutVars>
          <dgm:chPref val="3"/>
        </dgm:presLayoutVars>
      </dgm:prSet>
      <dgm:spPr/>
      <dgm:t>
        <a:bodyPr/>
        <a:lstStyle/>
        <a:p>
          <a:endParaRPr lang="en-GB"/>
        </a:p>
      </dgm:t>
    </dgm:pt>
    <dgm:pt modelId="{B332CC55-467E-4AF5-BC44-16E45D4D3336}" type="pres">
      <dgm:prSet presAssocID="{3E98F9A0-29BF-4A97-BE83-BB3A52E623FF}" presName="hierChild2" presStyleCnt="0"/>
      <dgm:spPr/>
    </dgm:pt>
    <dgm:pt modelId="{229CEB37-E3A6-4897-8869-815536FA071C}" type="pres">
      <dgm:prSet presAssocID="{E50E211B-9178-48F0-942C-A3A223DC2A5C}" presName="Name25" presStyleLbl="parChTrans1D2" presStyleIdx="0" presStyleCnt="2"/>
      <dgm:spPr/>
      <dgm:t>
        <a:bodyPr/>
        <a:lstStyle/>
        <a:p>
          <a:endParaRPr lang="en-GB"/>
        </a:p>
      </dgm:t>
    </dgm:pt>
    <dgm:pt modelId="{776176EB-C320-4B96-ADE0-A4F41ECB175B}" type="pres">
      <dgm:prSet presAssocID="{E50E211B-9178-48F0-942C-A3A223DC2A5C}" presName="connTx" presStyleLbl="parChTrans1D2" presStyleIdx="0" presStyleCnt="2"/>
      <dgm:spPr/>
      <dgm:t>
        <a:bodyPr/>
        <a:lstStyle/>
        <a:p>
          <a:endParaRPr lang="en-GB"/>
        </a:p>
      </dgm:t>
    </dgm:pt>
    <dgm:pt modelId="{C38E9AAD-CC18-428F-9F0C-7FCBA205C988}" type="pres">
      <dgm:prSet presAssocID="{0DB33717-1ABD-45C4-9EFC-AF89C31FFF4D}" presName="Name30" presStyleCnt="0"/>
      <dgm:spPr/>
    </dgm:pt>
    <dgm:pt modelId="{6B3FA427-47BB-4681-8A26-944AA4096B5C}" type="pres">
      <dgm:prSet presAssocID="{0DB33717-1ABD-45C4-9EFC-AF89C31FFF4D}" presName="level2Shape" presStyleLbl="node2" presStyleIdx="0" presStyleCnt="2"/>
      <dgm:spPr/>
      <dgm:t>
        <a:bodyPr/>
        <a:lstStyle/>
        <a:p>
          <a:endParaRPr lang="en-GB"/>
        </a:p>
      </dgm:t>
    </dgm:pt>
    <dgm:pt modelId="{2B085F52-F6DF-487C-9D37-056890B51584}" type="pres">
      <dgm:prSet presAssocID="{0DB33717-1ABD-45C4-9EFC-AF89C31FFF4D}" presName="hierChild3" presStyleCnt="0"/>
      <dgm:spPr/>
    </dgm:pt>
    <dgm:pt modelId="{4AFB2ED5-3DE7-4FF3-A4E4-81E75F7DDCEB}" type="pres">
      <dgm:prSet presAssocID="{2F47B57F-A91C-433E-BE0C-202515BC0B7A}" presName="Name25" presStyleLbl="parChTrans1D3" presStyleIdx="0" presStyleCnt="3"/>
      <dgm:spPr/>
      <dgm:t>
        <a:bodyPr/>
        <a:lstStyle/>
        <a:p>
          <a:endParaRPr lang="en-GB"/>
        </a:p>
      </dgm:t>
    </dgm:pt>
    <dgm:pt modelId="{D6F997B4-20C9-477A-8CF1-36DDD46B8D12}" type="pres">
      <dgm:prSet presAssocID="{2F47B57F-A91C-433E-BE0C-202515BC0B7A}" presName="connTx" presStyleLbl="parChTrans1D3" presStyleIdx="0" presStyleCnt="3"/>
      <dgm:spPr/>
      <dgm:t>
        <a:bodyPr/>
        <a:lstStyle/>
        <a:p>
          <a:endParaRPr lang="en-GB"/>
        </a:p>
      </dgm:t>
    </dgm:pt>
    <dgm:pt modelId="{A473E88E-132D-4AF7-B865-6EDBC15C0F7D}" type="pres">
      <dgm:prSet presAssocID="{D764D54C-B77F-40E5-AD42-4D49326B5739}" presName="Name30" presStyleCnt="0"/>
      <dgm:spPr/>
    </dgm:pt>
    <dgm:pt modelId="{322E7A70-8C43-4464-B804-9618AF3849D9}" type="pres">
      <dgm:prSet presAssocID="{D764D54C-B77F-40E5-AD42-4D49326B5739}" presName="level2Shape" presStyleLbl="node3" presStyleIdx="0" presStyleCnt="3"/>
      <dgm:spPr/>
      <dgm:t>
        <a:bodyPr/>
        <a:lstStyle/>
        <a:p>
          <a:endParaRPr lang="en-GB"/>
        </a:p>
      </dgm:t>
    </dgm:pt>
    <dgm:pt modelId="{4ADA170A-6808-4817-8055-794EFAF41EA5}" type="pres">
      <dgm:prSet presAssocID="{D764D54C-B77F-40E5-AD42-4D49326B5739}" presName="hierChild3" presStyleCnt="0"/>
      <dgm:spPr/>
    </dgm:pt>
    <dgm:pt modelId="{13CC6B70-C7A8-48FC-9F94-117A694A6DF0}" type="pres">
      <dgm:prSet presAssocID="{112346E2-5A17-4DD0-BCA5-87120EB34112}" presName="Name25" presStyleLbl="parChTrans1D3" presStyleIdx="1" presStyleCnt="3"/>
      <dgm:spPr/>
      <dgm:t>
        <a:bodyPr/>
        <a:lstStyle/>
        <a:p>
          <a:endParaRPr lang="en-GB"/>
        </a:p>
      </dgm:t>
    </dgm:pt>
    <dgm:pt modelId="{B263FA34-8790-4E07-8FDC-85CF4C6902CF}" type="pres">
      <dgm:prSet presAssocID="{112346E2-5A17-4DD0-BCA5-87120EB34112}" presName="connTx" presStyleLbl="parChTrans1D3" presStyleIdx="1" presStyleCnt="3"/>
      <dgm:spPr/>
      <dgm:t>
        <a:bodyPr/>
        <a:lstStyle/>
        <a:p>
          <a:endParaRPr lang="en-GB"/>
        </a:p>
      </dgm:t>
    </dgm:pt>
    <dgm:pt modelId="{55F69830-4482-429E-8040-C0CF751330C4}" type="pres">
      <dgm:prSet presAssocID="{AF37A9BA-92BB-41DB-8BF8-8C1DB5CF8450}" presName="Name30" presStyleCnt="0"/>
      <dgm:spPr/>
    </dgm:pt>
    <dgm:pt modelId="{28D645F8-C056-4D25-8B27-4B9C39DAB44B}" type="pres">
      <dgm:prSet presAssocID="{AF37A9BA-92BB-41DB-8BF8-8C1DB5CF8450}" presName="level2Shape" presStyleLbl="node3" presStyleIdx="1" presStyleCnt="3"/>
      <dgm:spPr/>
      <dgm:t>
        <a:bodyPr/>
        <a:lstStyle/>
        <a:p>
          <a:endParaRPr lang="en-GB"/>
        </a:p>
      </dgm:t>
    </dgm:pt>
    <dgm:pt modelId="{DBA204CD-0471-4D82-9EAB-52FD99763E50}" type="pres">
      <dgm:prSet presAssocID="{AF37A9BA-92BB-41DB-8BF8-8C1DB5CF8450}" presName="hierChild3" presStyleCnt="0"/>
      <dgm:spPr/>
    </dgm:pt>
    <dgm:pt modelId="{686BB558-6AB0-47F9-BF90-D735BF7C604C}" type="pres">
      <dgm:prSet presAssocID="{21283B34-888B-441D-BD98-863E34459C28}" presName="Name25" presStyleLbl="parChTrans1D2" presStyleIdx="1" presStyleCnt="2"/>
      <dgm:spPr/>
      <dgm:t>
        <a:bodyPr/>
        <a:lstStyle/>
        <a:p>
          <a:endParaRPr lang="en-GB"/>
        </a:p>
      </dgm:t>
    </dgm:pt>
    <dgm:pt modelId="{74354F97-0BF1-4CB8-80D1-97E008F0F6BC}" type="pres">
      <dgm:prSet presAssocID="{21283B34-888B-441D-BD98-863E34459C28}" presName="connTx" presStyleLbl="parChTrans1D2" presStyleIdx="1" presStyleCnt="2"/>
      <dgm:spPr/>
      <dgm:t>
        <a:bodyPr/>
        <a:lstStyle/>
        <a:p>
          <a:endParaRPr lang="en-GB"/>
        </a:p>
      </dgm:t>
    </dgm:pt>
    <dgm:pt modelId="{6D6A1907-E904-492D-9050-0992F4E4CAE0}" type="pres">
      <dgm:prSet presAssocID="{AA603381-C6FE-461D-9242-E8AB99FADF2A}" presName="Name30" presStyleCnt="0"/>
      <dgm:spPr/>
    </dgm:pt>
    <dgm:pt modelId="{DF8F213D-9FE4-4646-9B53-25F044F0D3AA}" type="pres">
      <dgm:prSet presAssocID="{AA603381-C6FE-461D-9242-E8AB99FADF2A}" presName="level2Shape" presStyleLbl="node2" presStyleIdx="1" presStyleCnt="2"/>
      <dgm:spPr/>
      <dgm:t>
        <a:bodyPr/>
        <a:lstStyle/>
        <a:p>
          <a:endParaRPr lang="en-GB"/>
        </a:p>
      </dgm:t>
    </dgm:pt>
    <dgm:pt modelId="{8CF482AF-7C86-4B27-AF5F-EE828D0BA520}" type="pres">
      <dgm:prSet presAssocID="{AA603381-C6FE-461D-9242-E8AB99FADF2A}" presName="hierChild3" presStyleCnt="0"/>
      <dgm:spPr/>
    </dgm:pt>
    <dgm:pt modelId="{B2E60EA4-9FB7-47DC-B8A7-2B8D882D41B0}" type="pres">
      <dgm:prSet presAssocID="{D11AF260-B350-40FC-86C3-DE2874067754}" presName="Name25" presStyleLbl="parChTrans1D3" presStyleIdx="2" presStyleCnt="3"/>
      <dgm:spPr/>
      <dgm:t>
        <a:bodyPr/>
        <a:lstStyle/>
        <a:p>
          <a:endParaRPr lang="en-GB"/>
        </a:p>
      </dgm:t>
    </dgm:pt>
    <dgm:pt modelId="{F74F66E0-84F0-47D7-8E23-004AA60DBF7A}" type="pres">
      <dgm:prSet presAssocID="{D11AF260-B350-40FC-86C3-DE2874067754}" presName="connTx" presStyleLbl="parChTrans1D3" presStyleIdx="2" presStyleCnt="3"/>
      <dgm:spPr/>
      <dgm:t>
        <a:bodyPr/>
        <a:lstStyle/>
        <a:p>
          <a:endParaRPr lang="en-GB"/>
        </a:p>
      </dgm:t>
    </dgm:pt>
    <dgm:pt modelId="{4F80E06F-C4A7-41E1-BE8F-0D383C334D0B}" type="pres">
      <dgm:prSet presAssocID="{5365F28E-93A6-4D0C-882A-B12EA1342A14}" presName="Name30" presStyleCnt="0"/>
      <dgm:spPr/>
    </dgm:pt>
    <dgm:pt modelId="{33ADE217-840D-4905-89DE-930B27A34D3E}" type="pres">
      <dgm:prSet presAssocID="{5365F28E-93A6-4D0C-882A-B12EA1342A14}" presName="level2Shape" presStyleLbl="node3" presStyleIdx="2" presStyleCnt="3"/>
      <dgm:spPr/>
      <dgm:t>
        <a:bodyPr/>
        <a:lstStyle/>
        <a:p>
          <a:endParaRPr lang="en-GB"/>
        </a:p>
      </dgm:t>
    </dgm:pt>
    <dgm:pt modelId="{E8B6113A-F922-45A1-B286-DB3E3967B894}" type="pres">
      <dgm:prSet presAssocID="{5365F28E-93A6-4D0C-882A-B12EA1342A14}" presName="hierChild3" presStyleCnt="0"/>
      <dgm:spPr/>
    </dgm:pt>
    <dgm:pt modelId="{6443B85A-5695-4EE3-A7C8-DEFD631B86AA}" type="pres">
      <dgm:prSet presAssocID="{53D7E36A-EA3E-4102-912C-FE52C565FC46}" presName="bgShapesFlow" presStyleCnt="0"/>
      <dgm:spPr/>
    </dgm:pt>
    <dgm:pt modelId="{D08497BE-5F16-4B5F-B735-DC79914AB993}" type="pres">
      <dgm:prSet presAssocID="{B2162562-AE41-4D35-91DA-9DC33D351F5C}" presName="rectComp" presStyleCnt="0"/>
      <dgm:spPr/>
    </dgm:pt>
    <dgm:pt modelId="{CE9638BD-A6A6-416B-8055-31BB1953B865}" type="pres">
      <dgm:prSet presAssocID="{B2162562-AE41-4D35-91DA-9DC33D351F5C}" presName="bgRect" presStyleLbl="bgShp" presStyleIdx="0" presStyleCnt="3"/>
      <dgm:spPr/>
      <dgm:t>
        <a:bodyPr/>
        <a:lstStyle/>
        <a:p>
          <a:endParaRPr lang="en-GB"/>
        </a:p>
      </dgm:t>
    </dgm:pt>
    <dgm:pt modelId="{D2A8787E-3599-4C50-8A18-2229E6041497}" type="pres">
      <dgm:prSet presAssocID="{B2162562-AE41-4D35-91DA-9DC33D351F5C}" presName="bgRectTx" presStyleLbl="bgShp" presStyleIdx="0" presStyleCnt="3">
        <dgm:presLayoutVars>
          <dgm:bulletEnabled val="1"/>
        </dgm:presLayoutVars>
      </dgm:prSet>
      <dgm:spPr/>
      <dgm:t>
        <a:bodyPr/>
        <a:lstStyle/>
        <a:p>
          <a:endParaRPr lang="en-GB"/>
        </a:p>
      </dgm:t>
    </dgm:pt>
    <dgm:pt modelId="{CA88463C-78D6-4585-A967-E74A9591AE4D}" type="pres">
      <dgm:prSet presAssocID="{B2162562-AE41-4D35-91DA-9DC33D351F5C}" presName="spComp" presStyleCnt="0"/>
      <dgm:spPr/>
    </dgm:pt>
    <dgm:pt modelId="{962FC84C-BE29-47B9-8EDD-9804F2CA71BD}" type="pres">
      <dgm:prSet presAssocID="{B2162562-AE41-4D35-91DA-9DC33D351F5C}" presName="hSp" presStyleCnt="0"/>
      <dgm:spPr/>
    </dgm:pt>
    <dgm:pt modelId="{9A466721-5B40-4A8E-96EE-64ACA4AD863C}" type="pres">
      <dgm:prSet presAssocID="{67A49B15-1DA3-47E5-8618-05743353BB97}" presName="rectComp" presStyleCnt="0"/>
      <dgm:spPr/>
    </dgm:pt>
    <dgm:pt modelId="{82EB569C-4AAC-4B1F-A9B3-539A0BE01511}" type="pres">
      <dgm:prSet presAssocID="{67A49B15-1DA3-47E5-8618-05743353BB97}" presName="bgRect" presStyleLbl="bgShp" presStyleIdx="1" presStyleCnt="3"/>
      <dgm:spPr/>
      <dgm:t>
        <a:bodyPr/>
        <a:lstStyle/>
        <a:p>
          <a:endParaRPr lang="en-GB"/>
        </a:p>
      </dgm:t>
    </dgm:pt>
    <dgm:pt modelId="{70646D88-ED99-44B7-A6EA-68E0416087C4}" type="pres">
      <dgm:prSet presAssocID="{67A49B15-1DA3-47E5-8618-05743353BB97}" presName="bgRectTx" presStyleLbl="bgShp" presStyleIdx="1" presStyleCnt="3">
        <dgm:presLayoutVars>
          <dgm:bulletEnabled val="1"/>
        </dgm:presLayoutVars>
      </dgm:prSet>
      <dgm:spPr/>
      <dgm:t>
        <a:bodyPr/>
        <a:lstStyle/>
        <a:p>
          <a:endParaRPr lang="en-GB"/>
        </a:p>
      </dgm:t>
    </dgm:pt>
    <dgm:pt modelId="{59FEA250-93F6-406F-9A85-ADBE8BDBF2D6}" type="pres">
      <dgm:prSet presAssocID="{67A49B15-1DA3-47E5-8618-05743353BB97}" presName="spComp" presStyleCnt="0"/>
      <dgm:spPr/>
    </dgm:pt>
    <dgm:pt modelId="{37103A07-C1D9-4EC8-8C9B-2EB119EE706E}" type="pres">
      <dgm:prSet presAssocID="{67A49B15-1DA3-47E5-8618-05743353BB97}" presName="hSp" presStyleCnt="0"/>
      <dgm:spPr/>
    </dgm:pt>
    <dgm:pt modelId="{3D4AAD95-8FE0-48EB-B024-CE4D12AEB196}" type="pres">
      <dgm:prSet presAssocID="{C2FB7D64-766C-4AD9-952C-8097B603CFB1}" presName="rectComp" presStyleCnt="0"/>
      <dgm:spPr/>
    </dgm:pt>
    <dgm:pt modelId="{593298CB-47B8-45F7-84E9-AD307F6809D9}" type="pres">
      <dgm:prSet presAssocID="{C2FB7D64-766C-4AD9-952C-8097B603CFB1}" presName="bgRect" presStyleLbl="bgShp" presStyleIdx="2" presStyleCnt="3"/>
      <dgm:spPr/>
      <dgm:t>
        <a:bodyPr/>
        <a:lstStyle/>
        <a:p>
          <a:endParaRPr lang="en-GB"/>
        </a:p>
      </dgm:t>
    </dgm:pt>
    <dgm:pt modelId="{91456640-E168-42C7-B4FA-5023C8B4B33A}" type="pres">
      <dgm:prSet presAssocID="{C2FB7D64-766C-4AD9-952C-8097B603CFB1}" presName="bgRectTx" presStyleLbl="bgShp" presStyleIdx="2" presStyleCnt="3">
        <dgm:presLayoutVars>
          <dgm:bulletEnabled val="1"/>
        </dgm:presLayoutVars>
      </dgm:prSet>
      <dgm:spPr/>
      <dgm:t>
        <a:bodyPr/>
        <a:lstStyle/>
        <a:p>
          <a:endParaRPr lang="en-GB"/>
        </a:p>
      </dgm:t>
    </dgm:pt>
  </dgm:ptLst>
  <dgm:cxnLst>
    <dgm:cxn modelId="{E6BBEE10-D002-4525-9967-6439F47290F2}" type="presOf" srcId="{E50E211B-9178-48F0-942C-A3A223DC2A5C}" destId="{776176EB-C320-4B96-ADE0-A4F41ECB175B}" srcOrd="1" destOrd="0" presId="urn:microsoft.com/office/officeart/2005/8/layout/hierarchy5"/>
    <dgm:cxn modelId="{C84FCC8E-73F5-43E9-9039-1716AA97E069}" type="presOf" srcId="{67A49B15-1DA3-47E5-8618-05743353BB97}" destId="{70646D88-ED99-44B7-A6EA-68E0416087C4}" srcOrd="1" destOrd="0" presId="urn:microsoft.com/office/officeart/2005/8/layout/hierarchy5"/>
    <dgm:cxn modelId="{C0D9FD8F-AD90-4579-9843-FFB985D6A4DA}" srcId="{3E98F9A0-29BF-4A97-BE83-BB3A52E623FF}" destId="{0DB33717-1ABD-45C4-9EFC-AF89C31FFF4D}" srcOrd="0" destOrd="0" parTransId="{E50E211B-9178-48F0-942C-A3A223DC2A5C}" sibTransId="{19C8556F-7AC5-4638-8753-8E5726B4A7AA}"/>
    <dgm:cxn modelId="{C70B2F31-7E9D-4B47-8FE7-3BF9376C7598}" srcId="{53D7E36A-EA3E-4102-912C-FE52C565FC46}" destId="{3E98F9A0-29BF-4A97-BE83-BB3A52E623FF}" srcOrd="0" destOrd="0" parTransId="{8A24CB9B-6228-4EC8-BD8C-A7DE042EDF8B}" sibTransId="{86F5A7ED-C8EE-4BB8-99EF-477BEC79337D}"/>
    <dgm:cxn modelId="{0F312D9B-5FF8-4460-AA31-D416B2A7D781}" type="presOf" srcId="{2F47B57F-A91C-433E-BE0C-202515BC0B7A}" destId="{4AFB2ED5-3DE7-4FF3-A4E4-81E75F7DDCEB}" srcOrd="0" destOrd="0" presId="urn:microsoft.com/office/officeart/2005/8/layout/hierarchy5"/>
    <dgm:cxn modelId="{75D62A3C-C07A-4BB9-AB35-CEC0588A144F}" type="presOf" srcId="{2F47B57F-A91C-433E-BE0C-202515BC0B7A}" destId="{D6F997B4-20C9-477A-8CF1-36DDD46B8D12}" srcOrd="1" destOrd="0" presId="urn:microsoft.com/office/officeart/2005/8/layout/hierarchy5"/>
    <dgm:cxn modelId="{6C09E60E-E7BA-4DA6-8ECD-A4213B799E71}" srcId="{0DB33717-1ABD-45C4-9EFC-AF89C31FFF4D}" destId="{AF37A9BA-92BB-41DB-8BF8-8C1DB5CF8450}" srcOrd="1" destOrd="0" parTransId="{112346E2-5A17-4DD0-BCA5-87120EB34112}" sibTransId="{581293AE-0FBE-4CA5-A070-5A8F9ED5E6D6}"/>
    <dgm:cxn modelId="{E1E0CAA9-49D5-454A-BDB8-FC3A6BDB8272}" type="presOf" srcId="{C2FB7D64-766C-4AD9-952C-8097B603CFB1}" destId="{593298CB-47B8-45F7-84E9-AD307F6809D9}" srcOrd="0" destOrd="0" presId="urn:microsoft.com/office/officeart/2005/8/layout/hierarchy5"/>
    <dgm:cxn modelId="{00FFCADC-F950-417E-A2CB-92D563BA5438}" type="presOf" srcId="{D11AF260-B350-40FC-86C3-DE2874067754}" destId="{F74F66E0-84F0-47D7-8E23-004AA60DBF7A}" srcOrd="1" destOrd="0" presId="urn:microsoft.com/office/officeart/2005/8/layout/hierarchy5"/>
    <dgm:cxn modelId="{64CCEE43-49BC-4029-B6FE-EE41DE5F3125}" srcId="{0DB33717-1ABD-45C4-9EFC-AF89C31FFF4D}" destId="{D764D54C-B77F-40E5-AD42-4D49326B5739}" srcOrd="0" destOrd="0" parTransId="{2F47B57F-A91C-433E-BE0C-202515BC0B7A}" sibTransId="{61FB7C6D-08C9-4B5E-A24B-9777DC9C4790}"/>
    <dgm:cxn modelId="{4148F81C-474A-4D3C-8595-BBB108958EC9}" type="presOf" srcId="{B2162562-AE41-4D35-91DA-9DC33D351F5C}" destId="{D2A8787E-3599-4C50-8A18-2229E6041497}" srcOrd="1" destOrd="0" presId="urn:microsoft.com/office/officeart/2005/8/layout/hierarchy5"/>
    <dgm:cxn modelId="{BDC0C92B-D606-4805-9EDE-4F53F0C82D0C}" srcId="{53D7E36A-EA3E-4102-912C-FE52C565FC46}" destId="{C2FB7D64-766C-4AD9-952C-8097B603CFB1}" srcOrd="3" destOrd="0" parTransId="{E660F4FB-C726-43DF-B63C-7061DD201F0F}" sibTransId="{5BD6DF8D-5B85-4400-BB7F-54A5628608B8}"/>
    <dgm:cxn modelId="{A3FEDAFB-89F0-4A20-9F84-B18CE4D1665F}" type="presOf" srcId="{C2FB7D64-766C-4AD9-952C-8097B603CFB1}" destId="{91456640-E168-42C7-B4FA-5023C8B4B33A}" srcOrd="1" destOrd="0" presId="urn:microsoft.com/office/officeart/2005/8/layout/hierarchy5"/>
    <dgm:cxn modelId="{20F7E80E-6E67-46FB-B262-5F5B0C3A66CC}" type="presOf" srcId="{0DB33717-1ABD-45C4-9EFC-AF89C31FFF4D}" destId="{6B3FA427-47BB-4681-8A26-944AA4096B5C}" srcOrd="0" destOrd="0" presId="urn:microsoft.com/office/officeart/2005/8/layout/hierarchy5"/>
    <dgm:cxn modelId="{FF5BF803-C6A0-4F81-8B62-A588E91C9B15}" type="presOf" srcId="{67A49B15-1DA3-47E5-8618-05743353BB97}" destId="{82EB569C-4AAC-4B1F-A9B3-539A0BE01511}" srcOrd="0" destOrd="0" presId="urn:microsoft.com/office/officeart/2005/8/layout/hierarchy5"/>
    <dgm:cxn modelId="{4A0595E8-EE47-429F-AAB5-D1BE5E8F84BF}" srcId="{AA603381-C6FE-461D-9242-E8AB99FADF2A}" destId="{5365F28E-93A6-4D0C-882A-B12EA1342A14}" srcOrd="0" destOrd="0" parTransId="{D11AF260-B350-40FC-86C3-DE2874067754}" sibTransId="{9C9031E8-50AC-4F9D-8044-C7EA16205D3B}"/>
    <dgm:cxn modelId="{055ECFA3-79A0-49AA-8DD8-AEC2E98C5A05}" type="presOf" srcId="{112346E2-5A17-4DD0-BCA5-87120EB34112}" destId="{B263FA34-8790-4E07-8FDC-85CF4C6902CF}" srcOrd="1" destOrd="0" presId="urn:microsoft.com/office/officeart/2005/8/layout/hierarchy5"/>
    <dgm:cxn modelId="{7FBB6695-F344-49A9-95EE-61D000FC56B8}" srcId="{53D7E36A-EA3E-4102-912C-FE52C565FC46}" destId="{B2162562-AE41-4D35-91DA-9DC33D351F5C}" srcOrd="1" destOrd="0" parTransId="{F974A863-FA89-4BF7-A73F-52DF6AFAE44B}" sibTransId="{985107C3-0BEB-4BCA-A247-A9141294687E}"/>
    <dgm:cxn modelId="{5E6FF1FD-83C7-4F94-95BB-EF97BB247A1C}" type="presOf" srcId="{21283B34-888B-441D-BD98-863E34459C28}" destId="{74354F97-0BF1-4CB8-80D1-97E008F0F6BC}" srcOrd="1" destOrd="0" presId="urn:microsoft.com/office/officeart/2005/8/layout/hierarchy5"/>
    <dgm:cxn modelId="{8B79BC56-5047-41AD-8558-8788D5946DD4}" type="presOf" srcId="{3E98F9A0-29BF-4A97-BE83-BB3A52E623FF}" destId="{7E827A95-1113-44FC-8A5C-652E2721D81D}" srcOrd="0" destOrd="0" presId="urn:microsoft.com/office/officeart/2005/8/layout/hierarchy5"/>
    <dgm:cxn modelId="{E90BA2C4-BFC7-464D-BBFE-47DA1ABB3DBC}" type="presOf" srcId="{D11AF260-B350-40FC-86C3-DE2874067754}" destId="{B2E60EA4-9FB7-47DC-B8A7-2B8D882D41B0}" srcOrd="0" destOrd="0" presId="urn:microsoft.com/office/officeart/2005/8/layout/hierarchy5"/>
    <dgm:cxn modelId="{3CB3B136-AE1F-4284-B266-B5250D60703C}" type="presOf" srcId="{5365F28E-93A6-4D0C-882A-B12EA1342A14}" destId="{33ADE217-840D-4905-89DE-930B27A34D3E}" srcOrd="0" destOrd="0" presId="urn:microsoft.com/office/officeart/2005/8/layout/hierarchy5"/>
    <dgm:cxn modelId="{60B7B72D-5BB7-4B30-811E-BB1F218DE6A7}" srcId="{3E98F9A0-29BF-4A97-BE83-BB3A52E623FF}" destId="{AA603381-C6FE-461D-9242-E8AB99FADF2A}" srcOrd="1" destOrd="0" parTransId="{21283B34-888B-441D-BD98-863E34459C28}" sibTransId="{5E44D34F-9AFD-4578-866C-418C07CF48A9}"/>
    <dgm:cxn modelId="{0123C2E1-969F-42C7-8BB3-83DDF47EDF3E}" srcId="{53D7E36A-EA3E-4102-912C-FE52C565FC46}" destId="{67A49B15-1DA3-47E5-8618-05743353BB97}" srcOrd="2" destOrd="0" parTransId="{BB85AD26-C52E-4551-A34E-8D1095DCBECA}" sibTransId="{D3583D93-BC49-4811-88B2-D833306C909A}"/>
    <dgm:cxn modelId="{F50F73A6-EB63-4A09-B0BB-7D823281F9F0}" type="presOf" srcId="{AA603381-C6FE-461D-9242-E8AB99FADF2A}" destId="{DF8F213D-9FE4-4646-9B53-25F044F0D3AA}" srcOrd="0" destOrd="0" presId="urn:microsoft.com/office/officeart/2005/8/layout/hierarchy5"/>
    <dgm:cxn modelId="{53962227-8E9A-4F60-A91C-680117C1F1B3}" type="presOf" srcId="{AF37A9BA-92BB-41DB-8BF8-8C1DB5CF8450}" destId="{28D645F8-C056-4D25-8B27-4B9C39DAB44B}" srcOrd="0" destOrd="0" presId="urn:microsoft.com/office/officeart/2005/8/layout/hierarchy5"/>
    <dgm:cxn modelId="{B446B39A-CD6A-4AF7-B3A5-FFA748B3D7D6}" type="presOf" srcId="{B2162562-AE41-4D35-91DA-9DC33D351F5C}" destId="{CE9638BD-A6A6-416B-8055-31BB1953B865}" srcOrd="0" destOrd="0" presId="urn:microsoft.com/office/officeart/2005/8/layout/hierarchy5"/>
    <dgm:cxn modelId="{13EFA35D-44A8-425F-9E37-2AAB19CD69C4}" type="presOf" srcId="{21283B34-888B-441D-BD98-863E34459C28}" destId="{686BB558-6AB0-47F9-BF90-D735BF7C604C}" srcOrd="0" destOrd="0" presId="urn:microsoft.com/office/officeart/2005/8/layout/hierarchy5"/>
    <dgm:cxn modelId="{04FC0C6F-E7D4-4AEC-8CEB-7B412E9BD672}" type="presOf" srcId="{E50E211B-9178-48F0-942C-A3A223DC2A5C}" destId="{229CEB37-E3A6-4897-8869-815536FA071C}" srcOrd="0" destOrd="0" presId="urn:microsoft.com/office/officeart/2005/8/layout/hierarchy5"/>
    <dgm:cxn modelId="{F55AD62F-8A47-4A72-8577-2B3B0A6D6A9F}" type="presOf" srcId="{D764D54C-B77F-40E5-AD42-4D49326B5739}" destId="{322E7A70-8C43-4464-B804-9618AF3849D9}" srcOrd="0" destOrd="0" presId="urn:microsoft.com/office/officeart/2005/8/layout/hierarchy5"/>
    <dgm:cxn modelId="{0306C6DD-EB3B-4D7F-90E1-9C26FB1CFE11}" type="presOf" srcId="{112346E2-5A17-4DD0-BCA5-87120EB34112}" destId="{13CC6B70-C7A8-48FC-9F94-117A694A6DF0}" srcOrd="0" destOrd="0" presId="urn:microsoft.com/office/officeart/2005/8/layout/hierarchy5"/>
    <dgm:cxn modelId="{9DA36CC3-6439-4FA8-B7C6-72A4734AF8F3}" type="presOf" srcId="{53D7E36A-EA3E-4102-912C-FE52C565FC46}" destId="{06514FF4-D35F-44B7-A281-B04EC94E8082}" srcOrd="0" destOrd="0" presId="urn:microsoft.com/office/officeart/2005/8/layout/hierarchy5"/>
    <dgm:cxn modelId="{BB67FD16-5959-466D-81CF-3DF77157FD7B}" type="presParOf" srcId="{06514FF4-D35F-44B7-A281-B04EC94E8082}" destId="{1F295834-9400-46EF-8C1E-5EDA9A54D1C5}" srcOrd="0" destOrd="0" presId="urn:microsoft.com/office/officeart/2005/8/layout/hierarchy5"/>
    <dgm:cxn modelId="{E0D52D39-592A-448B-BBDA-CF2661772B48}" type="presParOf" srcId="{1F295834-9400-46EF-8C1E-5EDA9A54D1C5}" destId="{87B38E95-8532-43D3-A232-1A70BBA13E2D}" srcOrd="0" destOrd="0" presId="urn:microsoft.com/office/officeart/2005/8/layout/hierarchy5"/>
    <dgm:cxn modelId="{B9E1043B-888A-402D-BF95-43F30A42692A}" type="presParOf" srcId="{1F295834-9400-46EF-8C1E-5EDA9A54D1C5}" destId="{8332291C-6FDD-4CD4-99C2-2A0AE1A1776C}" srcOrd="1" destOrd="0" presId="urn:microsoft.com/office/officeart/2005/8/layout/hierarchy5"/>
    <dgm:cxn modelId="{30A4D91C-545F-4EC5-8FE1-ADBAFA97C576}" type="presParOf" srcId="{8332291C-6FDD-4CD4-99C2-2A0AE1A1776C}" destId="{CAA24FC8-3160-469E-BF00-B064DA37B606}" srcOrd="0" destOrd="0" presId="urn:microsoft.com/office/officeart/2005/8/layout/hierarchy5"/>
    <dgm:cxn modelId="{6EDC726D-B0E4-4AF2-AB47-E11017D72A44}" type="presParOf" srcId="{CAA24FC8-3160-469E-BF00-B064DA37B606}" destId="{7E827A95-1113-44FC-8A5C-652E2721D81D}" srcOrd="0" destOrd="0" presId="urn:microsoft.com/office/officeart/2005/8/layout/hierarchy5"/>
    <dgm:cxn modelId="{96057C92-C367-4886-808D-93FFD1CACF7A}" type="presParOf" srcId="{CAA24FC8-3160-469E-BF00-B064DA37B606}" destId="{B332CC55-467E-4AF5-BC44-16E45D4D3336}" srcOrd="1" destOrd="0" presId="urn:microsoft.com/office/officeart/2005/8/layout/hierarchy5"/>
    <dgm:cxn modelId="{6F2F8D29-B25B-4006-94CC-B1517AE30FA8}" type="presParOf" srcId="{B332CC55-467E-4AF5-BC44-16E45D4D3336}" destId="{229CEB37-E3A6-4897-8869-815536FA071C}" srcOrd="0" destOrd="0" presId="urn:microsoft.com/office/officeart/2005/8/layout/hierarchy5"/>
    <dgm:cxn modelId="{271394D1-3013-46EC-92AB-7473BA20C03F}" type="presParOf" srcId="{229CEB37-E3A6-4897-8869-815536FA071C}" destId="{776176EB-C320-4B96-ADE0-A4F41ECB175B}" srcOrd="0" destOrd="0" presId="urn:microsoft.com/office/officeart/2005/8/layout/hierarchy5"/>
    <dgm:cxn modelId="{3870AAF5-15FD-480B-BAC7-02AC45756BC7}" type="presParOf" srcId="{B332CC55-467E-4AF5-BC44-16E45D4D3336}" destId="{C38E9AAD-CC18-428F-9F0C-7FCBA205C988}" srcOrd="1" destOrd="0" presId="urn:microsoft.com/office/officeart/2005/8/layout/hierarchy5"/>
    <dgm:cxn modelId="{6AE2957E-9E38-49B2-ACD1-CBA50B4EE566}" type="presParOf" srcId="{C38E9AAD-CC18-428F-9F0C-7FCBA205C988}" destId="{6B3FA427-47BB-4681-8A26-944AA4096B5C}" srcOrd="0" destOrd="0" presId="urn:microsoft.com/office/officeart/2005/8/layout/hierarchy5"/>
    <dgm:cxn modelId="{CAE1B262-AA3C-42E3-AE23-AB062BD47D8F}" type="presParOf" srcId="{C38E9AAD-CC18-428F-9F0C-7FCBA205C988}" destId="{2B085F52-F6DF-487C-9D37-056890B51584}" srcOrd="1" destOrd="0" presId="urn:microsoft.com/office/officeart/2005/8/layout/hierarchy5"/>
    <dgm:cxn modelId="{7DBE1867-61EF-419E-9E97-5CAD850D9741}" type="presParOf" srcId="{2B085F52-F6DF-487C-9D37-056890B51584}" destId="{4AFB2ED5-3DE7-4FF3-A4E4-81E75F7DDCEB}" srcOrd="0" destOrd="0" presId="urn:microsoft.com/office/officeart/2005/8/layout/hierarchy5"/>
    <dgm:cxn modelId="{743A7EDA-16B8-485F-9EFC-2DC8415F994D}" type="presParOf" srcId="{4AFB2ED5-3DE7-4FF3-A4E4-81E75F7DDCEB}" destId="{D6F997B4-20C9-477A-8CF1-36DDD46B8D12}" srcOrd="0" destOrd="0" presId="urn:microsoft.com/office/officeart/2005/8/layout/hierarchy5"/>
    <dgm:cxn modelId="{B6201640-5DEF-4705-9A86-8168DA1B9B33}" type="presParOf" srcId="{2B085F52-F6DF-487C-9D37-056890B51584}" destId="{A473E88E-132D-4AF7-B865-6EDBC15C0F7D}" srcOrd="1" destOrd="0" presId="urn:microsoft.com/office/officeart/2005/8/layout/hierarchy5"/>
    <dgm:cxn modelId="{C7FD52B0-BB90-4D9F-B0EC-5AA6327BD237}" type="presParOf" srcId="{A473E88E-132D-4AF7-B865-6EDBC15C0F7D}" destId="{322E7A70-8C43-4464-B804-9618AF3849D9}" srcOrd="0" destOrd="0" presId="urn:microsoft.com/office/officeart/2005/8/layout/hierarchy5"/>
    <dgm:cxn modelId="{58844147-28F1-4FC1-B139-7CE36B392A6C}" type="presParOf" srcId="{A473E88E-132D-4AF7-B865-6EDBC15C0F7D}" destId="{4ADA170A-6808-4817-8055-794EFAF41EA5}" srcOrd="1" destOrd="0" presId="urn:microsoft.com/office/officeart/2005/8/layout/hierarchy5"/>
    <dgm:cxn modelId="{2F631A88-B967-496A-8597-07B0BD05E365}" type="presParOf" srcId="{2B085F52-F6DF-487C-9D37-056890B51584}" destId="{13CC6B70-C7A8-48FC-9F94-117A694A6DF0}" srcOrd="2" destOrd="0" presId="urn:microsoft.com/office/officeart/2005/8/layout/hierarchy5"/>
    <dgm:cxn modelId="{CE247A2A-1ED7-40C3-B741-E14FA20730A7}" type="presParOf" srcId="{13CC6B70-C7A8-48FC-9F94-117A694A6DF0}" destId="{B263FA34-8790-4E07-8FDC-85CF4C6902CF}" srcOrd="0" destOrd="0" presId="urn:microsoft.com/office/officeart/2005/8/layout/hierarchy5"/>
    <dgm:cxn modelId="{E4E0D03C-EC64-4491-A9DE-2CE99402DD26}" type="presParOf" srcId="{2B085F52-F6DF-487C-9D37-056890B51584}" destId="{55F69830-4482-429E-8040-C0CF751330C4}" srcOrd="3" destOrd="0" presId="urn:microsoft.com/office/officeart/2005/8/layout/hierarchy5"/>
    <dgm:cxn modelId="{49E6CFFE-DBE9-4125-86B9-2C332BC0B9E3}" type="presParOf" srcId="{55F69830-4482-429E-8040-C0CF751330C4}" destId="{28D645F8-C056-4D25-8B27-4B9C39DAB44B}" srcOrd="0" destOrd="0" presId="urn:microsoft.com/office/officeart/2005/8/layout/hierarchy5"/>
    <dgm:cxn modelId="{AAE58184-150D-413C-B6FC-E897CDCC7EE8}" type="presParOf" srcId="{55F69830-4482-429E-8040-C0CF751330C4}" destId="{DBA204CD-0471-4D82-9EAB-52FD99763E50}" srcOrd="1" destOrd="0" presId="urn:microsoft.com/office/officeart/2005/8/layout/hierarchy5"/>
    <dgm:cxn modelId="{259E1AE8-C6FD-4471-92E7-F34F7436F8E7}" type="presParOf" srcId="{B332CC55-467E-4AF5-BC44-16E45D4D3336}" destId="{686BB558-6AB0-47F9-BF90-D735BF7C604C}" srcOrd="2" destOrd="0" presId="urn:microsoft.com/office/officeart/2005/8/layout/hierarchy5"/>
    <dgm:cxn modelId="{172F280B-FF33-4BC3-BD40-87B29BB9E517}" type="presParOf" srcId="{686BB558-6AB0-47F9-BF90-D735BF7C604C}" destId="{74354F97-0BF1-4CB8-80D1-97E008F0F6BC}" srcOrd="0" destOrd="0" presId="urn:microsoft.com/office/officeart/2005/8/layout/hierarchy5"/>
    <dgm:cxn modelId="{670D1FE9-0760-417C-A1F9-D9A915F2AB96}" type="presParOf" srcId="{B332CC55-467E-4AF5-BC44-16E45D4D3336}" destId="{6D6A1907-E904-492D-9050-0992F4E4CAE0}" srcOrd="3" destOrd="0" presId="urn:microsoft.com/office/officeart/2005/8/layout/hierarchy5"/>
    <dgm:cxn modelId="{D858443E-ED7A-4A1D-B46B-B444DA78F88B}" type="presParOf" srcId="{6D6A1907-E904-492D-9050-0992F4E4CAE0}" destId="{DF8F213D-9FE4-4646-9B53-25F044F0D3AA}" srcOrd="0" destOrd="0" presId="urn:microsoft.com/office/officeart/2005/8/layout/hierarchy5"/>
    <dgm:cxn modelId="{7EE5E89A-A398-45D8-A736-60675F56F4F1}" type="presParOf" srcId="{6D6A1907-E904-492D-9050-0992F4E4CAE0}" destId="{8CF482AF-7C86-4B27-AF5F-EE828D0BA520}" srcOrd="1" destOrd="0" presId="urn:microsoft.com/office/officeart/2005/8/layout/hierarchy5"/>
    <dgm:cxn modelId="{3948439F-D7EA-4FD2-828A-73C5C29755A8}" type="presParOf" srcId="{8CF482AF-7C86-4B27-AF5F-EE828D0BA520}" destId="{B2E60EA4-9FB7-47DC-B8A7-2B8D882D41B0}" srcOrd="0" destOrd="0" presId="urn:microsoft.com/office/officeart/2005/8/layout/hierarchy5"/>
    <dgm:cxn modelId="{0961304C-6BA8-46C5-8F21-DC907F279960}" type="presParOf" srcId="{B2E60EA4-9FB7-47DC-B8A7-2B8D882D41B0}" destId="{F74F66E0-84F0-47D7-8E23-004AA60DBF7A}" srcOrd="0" destOrd="0" presId="urn:microsoft.com/office/officeart/2005/8/layout/hierarchy5"/>
    <dgm:cxn modelId="{6A44A368-8D44-45BA-A9EB-DD458C060268}" type="presParOf" srcId="{8CF482AF-7C86-4B27-AF5F-EE828D0BA520}" destId="{4F80E06F-C4A7-41E1-BE8F-0D383C334D0B}" srcOrd="1" destOrd="0" presId="urn:microsoft.com/office/officeart/2005/8/layout/hierarchy5"/>
    <dgm:cxn modelId="{A37A02CF-CD61-446A-8261-AEFAEB8BC46E}" type="presParOf" srcId="{4F80E06F-C4A7-41E1-BE8F-0D383C334D0B}" destId="{33ADE217-840D-4905-89DE-930B27A34D3E}" srcOrd="0" destOrd="0" presId="urn:microsoft.com/office/officeart/2005/8/layout/hierarchy5"/>
    <dgm:cxn modelId="{9A6A8EDF-FF38-4359-A098-8D74A6ED4124}" type="presParOf" srcId="{4F80E06F-C4A7-41E1-BE8F-0D383C334D0B}" destId="{E8B6113A-F922-45A1-B286-DB3E3967B894}" srcOrd="1" destOrd="0" presId="urn:microsoft.com/office/officeart/2005/8/layout/hierarchy5"/>
    <dgm:cxn modelId="{3BB0A5F5-52EE-4FB9-A5A5-B685EADBCD66}" type="presParOf" srcId="{06514FF4-D35F-44B7-A281-B04EC94E8082}" destId="{6443B85A-5695-4EE3-A7C8-DEFD631B86AA}" srcOrd="1" destOrd="0" presId="urn:microsoft.com/office/officeart/2005/8/layout/hierarchy5"/>
    <dgm:cxn modelId="{772F0E1A-10F4-4C4B-AC35-8386EDDF2787}" type="presParOf" srcId="{6443B85A-5695-4EE3-A7C8-DEFD631B86AA}" destId="{D08497BE-5F16-4B5F-B735-DC79914AB993}" srcOrd="0" destOrd="0" presId="urn:microsoft.com/office/officeart/2005/8/layout/hierarchy5"/>
    <dgm:cxn modelId="{57F6A163-D692-41DA-A551-7F869AD9BB28}" type="presParOf" srcId="{D08497BE-5F16-4B5F-B735-DC79914AB993}" destId="{CE9638BD-A6A6-416B-8055-31BB1953B865}" srcOrd="0" destOrd="0" presId="urn:microsoft.com/office/officeart/2005/8/layout/hierarchy5"/>
    <dgm:cxn modelId="{6CCED0EB-945C-4A41-9AC5-1A2B2783365F}" type="presParOf" srcId="{D08497BE-5F16-4B5F-B735-DC79914AB993}" destId="{D2A8787E-3599-4C50-8A18-2229E6041497}" srcOrd="1" destOrd="0" presId="urn:microsoft.com/office/officeart/2005/8/layout/hierarchy5"/>
    <dgm:cxn modelId="{BD4A86D0-B5B4-4823-A95B-7A9711939032}" type="presParOf" srcId="{6443B85A-5695-4EE3-A7C8-DEFD631B86AA}" destId="{CA88463C-78D6-4585-A967-E74A9591AE4D}" srcOrd="1" destOrd="0" presId="urn:microsoft.com/office/officeart/2005/8/layout/hierarchy5"/>
    <dgm:cxn modelId="{CEF393E8-5E67-4773-A86D-A5105DF55F25}" type="presParOf" srcId="{CA88463C-78D6-4585-A967-E74A9591AE4D}" destId="{962FC84C-BE29-47B9-8EDD-9804F2CA71BD}" srcOrd="0" destOrd="0" presId="urn:microsoft.com/office/officeart/2005/8/layout/hierarchy5"/>
    <dgm:cxn modelId="{A67A9B8A-7C7E-4FB3-B400-5EF85A294D0C}" type="presParOf" srcId="{6443B85A-5695-4EE3-A7C8-DEFD631B86AA}" destId="{9A466721-5B40-4A8E-96EE-64ACA4AD863C}" srcOrd="2" destOrd="0" presId="urn:microsoft.com/office/officeart/2005/8/layout/hierarchy5"/>
    <dgm:cxn modelId="{0A8BE06C-0D4C-4AAE-9032-FC77FE163189}" type="presParOf" srcId="{9A466721-5B40-4A8E-96EE-64ACA4AD863C}" destId="{82EB569C-4AAC-4B1F-A9B3-539A0BE01511}" srcOrd="0" destOrd="0" presId="urn:microsoft.com/office/officeart/2005/8/layout/hierarchy5"/>
    <dgm:cxn modelId="{89D603E2-0299-479B-90C7-969DFFAE5F2E}" type="presParOf" srcId="{9A466721-5B40-4A8E-96EE-64ACA4AD863C}" destId="{70646D88-ED99-44B7-A6EA-68E0416087C4}" srcOrd="1" destOrd="0" presId="urn:microsoft.com/office/officeart/2005/8/layout/hierarchy5"/>
    <dgm:cxn modelId="{3A1E2D2F-527C-4064-8CE9-452DBB605959}" type="presParOf" srcId="{6443B85A-5695-4EE3-A7C8-DEFD631B86AA}" destId="{59FEA250-93F6-406F-9A85-ADBE8BDBF2D6}" srcOrd="3" destOrd="0" presId="urn:microsoft.com/office/officeart/2005/8/layout/hierarchy5"/>
    <dgm:cxn modelId="{164A600C-9663-4352-8D3E-44E28B240BF1}" type="presParOf" srcId="{59FEA250-93F6-406F-9A85-ADBE8BDBF2D6}" destId="{37103A07-C1D9-4EC8-8C9B-2EB119EE706E}" srcOrd="0" destOrd="0" presId="urn:microsoft.com/office/officeart/2005/8/layout/hierarchy5"/>
    <dgm:cxn modelId="{1BF98395-B96B-4EED-97AF-F1E83CE6E535}" type="presParOf" srcId="{6443B85A-5695-4EE3-A7C8-DEFD631B86AA}" destId="{3D4AAD95-8FE0-48EB-B024-CE4D12AEB196}" srcOrd="4" destOrd="0" presId="urn:microsoft.com/office/officeart/2005/8/layout/hierarchy5"/>
    <dgm:cxn modelId="{D67D9543-6C4F-4B59-9601-A41B91740112}" type="presParOf" srcId="{3D4AAD95-8FE0-48EB-B024-CE4D12AEB196}" destId="{593298CB-47B8-45F7-84E9-AD307F6809D9}" srcOrd="0" destOrd="0" presId="urn:microsoft.com/office/officeart/2005/8/layout/hierarchy5"/>
    <dgm:cxn modelId="{8F683C2F-B539-42B0-AD69-1EE15B105E20}" type="presParOf" srcId="{3D4AAD95-8FE0-48EB-B024-CE4D12AEB196}" destId="{91456640-E168-42C7-B4FA-5023C8B4B33A}" srcOrd="1" destOrd="0" presId="urn:microsoft.com/office/officeart/2005/8/layout/hierarchy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3298CB-47B8-45F7-84E9-AD307F6809D9}">
      <dsp:nvSpPr>
        <dsp:cNvPr id="0" name=""/>
        <dsp:cNvSpPr/>
      </dsp:nvSpPr>
      <dsp:spPr>
        <a:xfrm>
          <a:off x="5689978" y="0"/>
          <a:ext cx="2435981" cy="541866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20472" tIns="220472" rIns="220472" bIns="220472" numCol="1" spcCol="1270" anchor="ctr" anchorCtr="0">
          <a:noAutofit/>
        </a:bodyPr>
        <a:lstStyle/>
        <a:p>
          <a:pPr lvl="0" algn="ctr" defTabSz="1377950">
            <a:lnSpc>
              <a:spcPct val="90000"/>
            </a:lnSpc>
            <a:spcBef>
              <a:spcPct val="0"/>
            </a:spcBef>
            <a:spcAft>
              <a:spcPct val="35000"/>
            </a:spcAft>
          </a:pPr>
          <a:r>
            <a:rPr lang="en-IN" sz="3100" kern="1200" dirty="0" smtClean="0"/>
            <a:t>Elements Supported</a:t>
          </a:r>
          <a:endParaRPr lang="en-GB" sz="3100" kern="1200" dirty="0"/>
        </a:p>
      </dsp:txBody>
      <dsp:txXfrm>
        <a:off x="5689978" y="0"/>
        <a:ext cx="2435981" cy="1625600"/>
      </dsp:txXfrm>
    </dsp:sp>
    <dsp:sp modelId="{82EB569C-4AAC-4B1F-A9B3-539A0BE01511}">
      <dsp:nvSpPr>
        <dsp:cNvPr id="0" name=""/>
        <dsp:cNvSpPr/>
      </dsp:nvSpPr>
      <dsp:spPr>
        <a:xfrm>
          <a:off x="2846009" y="0"/>
          <a:ext cx="2435981" cy="541866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20472" tIns="220472" rIns="220472" bIns="220472" numCol="1" spcCol="1270" anchor="ctr" anchorCtr="0">
          <a:noAutofit/>
        </a:bodyPr>
        <a:lstStyle/>
        <a:p>
          <a:pPr lvl="0" algn="ctr" defTabSz="1377950">
            <a:lnSpc>
              <a:spcPct val="90000"/>
            </a:lnSpc>
            <a:spcBef>
              <a:spcPct val="0"/>
            </a:spcBef>
            <a:spcAft>
              <a:spcPct val="35000"/>
            </a:spcAft>
          </a:pPr>
          <a:r>
            <a:rPr lang="en-IN" sz="3100" kern="1200" dirty="0" smtClean="0"/>
            <a:t>Application Type</a:t>
          </a:r>
          <a:endParaRPr lang="en-GB" sz="3100" kern="1200" dirty="0"/>
        </a:p>
      </dsp:txBody>
      <dsp:txXfrm>
        <a:off x="2846009" y="0"/>
        <a:ext cx="2435981" cy="1625600"/>
      </dsp:txXfrm>
    </dsp:sp>
    <dsp:sp modelId="{CE9638BD-A6A6-416B-8055-31BB1953B865}">
      <dsp:nvSpPr>
        <dsp:cNvPr id="0" name=""/>
        <dsp:cNvSpPr/>
      </dsp:nvSpPr>
      <dsp:spPr>
        <a:xfrm>
          <a:off x="2039" y="0"/>
          <a:ext cx="2435981" cy="5418667"/>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20472" tIns="220472" rIns="220472" bIns="220472" numCol="1" spcCol="1270" anchor="ctr" anchorCtr="0">
          <a:noAutofit/>
        </a:bodyPr>
        <a:lstStyle/>
        <a:p>
          <a:pPr lvl="0" algn="ctr" defTabSz="1377950">
            <a:lnSpc>
              <a:spcPct val="90000"/>
            </a:lnSpc>
            <a:spcBef>
              <a:spcPct val="0"/>
            </a:spcBef>
            <a:spcAft>
              <a:spcPct val="35000"/>
            </a:spcAft>
          </a:pPr>
          <a:r>
            <a:rPr lang="en-IN" sz="3100" kern="1200" dirty="0" smtClean="0"/>
            <a:t>Project</a:t>
          </a:r>
          <a:endParaRPr lang="en-GB" sz="3100" kern="1200" dirty="0"/>
        </a:p>
      </dsp:txBody>
      <dsp:txXfrm>
        <a:off x="2039" y="0"/>
        <a:ext cx="2435981" cy="1625600"/>
      </dsp:txXfrm>
    </dsp:sp>
    <dsp:sp modelId="{7E827A95-1113-44FC-8A5C-652E2721D81D}">
      <dsp:nvSpPr>
        <dsp:cNvPr id="0" name=""/>
        <dsp:cNvSpPr/>
      </dsp:nvSpPr>
      <dsp:spPr>
        <a:xfrm>
          <a:off x="206033" y="3197016"/>
          <a:ext cx="2039937" cy="101996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IN" sz="2200" kern="1200" dirty="0" smtClean="0"/>
            <a:t>Cross-Domain Communication</a:t>
          </a:r>
          <a:endParaRPr lang="en-GB" sz="2200" kern="1200" dirty="0"/>
        </a:p>
      </dsp:txBody>
      <dsp:txXfrm>
        <a:off x="235907" y="3226890"/>
        <a:ext cx="1980189" cy="960220"/>
      </dsp:txXfrm>
    </dsp:sp>
    <dsp:sp modelId="{229CEB37-E3A6-4897-8869-815536FA071C}">
      <dsp:nvSpPr>
        <dsp:cNvPr id="0" name=""/>
        <dsp:cNvSpPr/>
      </dsp:nvSpPr>
      <dsp:spPr>
        <a:xfrm rot="18770822">
          <a:off x="2054015" y="3250198"/>
          <a:ext cx="1199886" cy="33881"/>
        </a:xfrm>
        <a:custGeom>
          <a:avLst/>
          <a:gdLst/>
          <a:ahLst/>
          <a:cxnLst/>
          <a:rect l="0" t="0" r="0" b="0"/>
          <a:pathLst>
            <a:path>
              <a:moveTo>
                <a:pt x="0" y="16940"/>
              </a:moveTo>
              <a:lnTo>
                <a:pt x="1199886" y="1694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GB" sz="500" kern="1200"/>
        </a:p>
      </dsp:txBody>
      <dsp:txXfrm>
        <a:off x="2623961" y="3237142"/>
        <a:ext cx="59994" cy="59994"/>
      </dsp:txXfrm>
    </dsp:sp>
    <dsp:sp modelId="{6B3FA427-47BB-4681-8A26-944AA4096B5C}">
      <dsp:nvSpPr>
        <dsp:cNvPr id="0" name=""/>
        <dsp:cNvSpPr/>
      </dsp:nvSpPr>
      <dsp:spPr>
        <a:xfrm>
          <a:off x="3061946" y="2317293"/>
          <a:ext cx="2039937" cy="101996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IN" sz="2200" kern="1200" dirty="0" smtClean="0"/>
            <a:t>Desktop Application</a:t>
          </a:r>
          <a:endParaRPr lang="en-GB" sz="2200" kern="1200" dirty="0"/>
        </a:p>
      </dsp:txBody>
      <dsp:txXfrm>
        <a:off x="3091820" y="2347167"/>
        <a:ext cx="1980189" cy="960220"/>
      </dsp:txXfrm>
    </dsp:sp>
    <dsp:sp modelId="{4AFB2ED5-3DE7-4FF3-A4E4-81E75F7DDCEB}">
      <dsp:nvSpPr>
        <dsp:cNvPr id="0" name=""/>
        <dsp:cNvSpPr/>
      </dsp:nvSpPr>
      <dsp:spPr>
        <a:xfrm rot="19457599">
          <a:off x="5007433" y="2517096"/>
          <a:ext cx="1004876" cy="33881"/>
        </a:xfrm>
        <a:custGeom>
          <a:avLst/>
          <a:gdLst/>
          <a:ahLst/>
          <a:cxnLst/>
          <a:rect l="0" t="0" r="0" b="0"/>
          <a:pathLst>
            <a:path>
              <a:moveTo>
                <a:pt x="0" y="16940"/>
              </a:moveTo>
              <a:lnTo>
                <a:pt x="1004876" y="1694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GB" sz="500" kern="1200"/>
        </a:p>
      </dsp:txBody>
      <dsp:txXfrm>
        <a:off x="5484749" y="2508915"/>
        <a:ext cx="50243" cy="50243"/>
      </dsp:txXfrm>
    </dsp:sp>
    <dsp:sp modelId="{322E7A70-8C43-4464-B804-9618AF3849D9}">
      <dsp:nvSpPr>
        <dsp:cNvPr id="0" name=""/>
        <dsp:cNvSpPr/>
      </dsp:nvSpPr>
      <dsp:spPr>
        <a:xfrm>
          <a:off x="5917858" y="1730811"/>
          <a:ext cx="2039937" cy="101996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IN" sz="2200" kern="1200" dirty="0" smtClean="0"/>
            <a:t>Text</a:t>
          </a:r>
          <a:endParaRPr lang="en-GB" sz="2200" kern="1200" dirty="0"/>
        </a:p>
      </dsp:txBody>
      <dsp:txXfrm>
        <a:off x="5947732" y="1760685"/>
        <a:ext cx="1980189" cy="960220"/>
      </dsp:txXfrm>
    </dsp:sp>
    <dsp:sp modelId="{13CC6B70-C7A8-48FC-9F94-117A694A6DF0}">
      <dsp:nvSpPr>
        <dsp:cNvPr id="0" name=""/>
        <dsp:cNvSpPr/>
      </dsp:nvSpPr>
      <dsp:spPr>
        <a:xfrm rot="2142401">
          <a:off x="5007433" y="3103578"/>
          <a:ext cx="1004876" cy="33881"/>
        </a:xfrm>
        <a:custGeom>
          <a:avLst/>
          <a:gdLst/>
          <a:ahLst/>
          <a:cxnLst/>
          <a:rect l="0" t="0" r="0" b="0"/>
          <a:pathLst>
            <a:path>
              <a:moveTo>
                <a:pt x="0" y="16940"/>
              </a:moveTo>
              <a:lnTo>
                <a:pt x="1004876" y="1694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GB" sz="500" kern="1200"/>
        </a:p>
      </dsp:txBody>
      <dsp:txXfrm>
        <a:off x="5484749" y="3095397"/>
        <a:ext cx="50243" cy="50243"/>
      </dsp:txXfrm>
    </dsp:sp>
    <dsp:sp modelId="{28D645F8-C056-4D25-8B27-4B9C39DAB44B}">
      <dsp:nvSpPr>
        <dsp:cNvPr id="0" name=""/>
        <dsp:cNvSpPr/>
      </dsp:nvSpPr>
      <dsp:spPr>
        <a:xfrm>
          <a:off x="5917858" y="2903775"/>
          <a:ext cx="2039937" cy="101996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IN" sz="2200" kern="1200" dirty="0" smtClean="0"/>
            <a:t>Audio</a:t>
          </a:r>
          <a:endParaRPr lang="en-GB" sz="2200" kern="1200" dirty="0"/>
        </a:p>
      </dsp:txBody>
      <dsp:txXfrm>
        <a:off x="5947732" y="2933649"/>
        <a:ext cx="1980189" cy="960220"/>
      </dsp:txXfrm>
    </dsp:sp>
    <dsp:sp modelId="{686BB558-6AB0-47F9-BF90-D735BF7C604C}">
      <dsp:nvSpPr>
        <dsp:cNvPr id="0" name=""/>
        <dsp:cNvSpPr/>
      </dsp:nvSpPr>
      <dsp:spPr>
        <a:xfrm rot="2829178">
          <a:off x="2054015" y="4129921"/>
          <a:ext cx="1199886" cy="33881"/>
        </a:xfrm>
        <a:custGeom>
          <a:avLst/>
          <a:gdLst/>
          <a:ahLst/>
          <a:cxnLst/>
          <a:rect l="0" t="0" r="0" b="0"/>
          <a:pathLst>
            <a:path>
              <a:moveTo>
                <a:pt x="0" y="16940"/>
              </a:moveTo>
              <a:lnTo>
                <a:pt x="1199886" y="1694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GB" sz="500" kern="1200"/>
        </a:p>
      </dsp:txBody>
      <dsp:txXfrm>
        <a:off x="2623961" y="4116865"/>
        <a:ext cx="59994" cy="59994"/>
      </dsp:txXfrm>
    </dsp:sp>
    <dsp:sp modelId="{DF8F213D-9FE4-4646-9B53-25F044F0D3AA}">
      <dsp:nvSpPr>
        <dsp:cNvPr id="0" name=""/>
        <dsp:cNvSpPr/>
      </dsp:nvSpPr>
      <dsp:spPr>
        <a:xfrm>
          <a:off x="3061946" y="4076739"/>
          <a:ext cx="2039937" cy="101996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IN" sz="2200" kern="1200" dirty="0" smtClean="0"/>
            <a:t>Web Application</a:t>
          </a:r>
          <a:endParaRPr lang="en-GB" sz="2200" kern="1200" dirty="0"/>
        </a:p>
      </dsp:txBody>
      <dsp:txXfrm>
        <a:off x="3091820" y="4106613"/>
        <a:ext cx="1980189" cy="960220"/>
      </dsp:txXfrm>
    </dsp:sp>
    <dsp:sp modelId="{B2E60EA4-9FB7-47DC-B8A7-2B8D882D41B0}">
      <dsp:nvSpPr>
        <dsp:cNvPr id="0" name=""/>
        <dsp:cNvSpPr/>
      </dsp:nvSpPr>
      <dsp:spPr>
        <a:xfrm>
          <a:off x="5101883" y="4569783"/>
          <a:ext cx="815975" cy="33881"/>
        </a:xfrm>
        <a:custGeom>
          <a:avLst/>
          <a:gdLst/>
          <a:ahLst/>
          <a:cxnLst/>
          <a:rect l="0" t="0" r="0" b="0"/>
          <a:pathLst>
            <a:path>
              <a:moveTo>
                <a:pt x="0" y="16940"/>
              </a:moveTo>
              <a:lnTo>
                <a:pt x="815975" y="1694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GB" sz="500" kern="1200"/>
        </a:p>
      </dsp:txBody>
      <dsp:txXfrm>
        <a:off x="5489472" y="4566324"/>
        <a:ext cx="40798" cy="40798"/>
      </dsp:txXfrm>
    </dsp:sp>
    <dsp:sp modelId="{33ADE217-840D-4905-89DE-930B27A34D3E}">
      <dsp:nvSpPr>
        <dsp:cNvPr id="0" name=""/>
        <dsp:cNvSpPr/>
      </dsp:nvSpPr>
      <dsp:spPr>
        <a:xfrm>
          <a:off x="5917858" y="4076739"/>
          <a:ext cx="2039937" cy="101996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IN" sz="2200" kern="1200" dirty="0" smtClean="0"/>
            <a:t>Text</a:t>
          </a:r>
          <a:endParaRPr lang="en-GB" sz="2200" kern="1200" dirty="0"/>
        </a:p>
      </dsp:txBody>
      <dsp:txXfrm>
        <a:off x="5947732" y="4106613"/>
        <a:ext cx="1980189" cy="96022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5">
  <dgm:title val=""/>
  <dgm:desc val=""/>
  <dgm:catLst>
    <dgm:cat type="hierarchy" pri="6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resOf/>
    <dgm:shape xmlns:r="http://schemas.openxmlformats.org/officeDocument/2006/relationships" r:blip="">
      <dgm:adjLst/>
    </dgm:shape>
    <dgm:choose name="Name0">
      <dgm:if name="Name1" axis="ch" ptType="node" func="cnt" op="gte" val="2">
        <dgm:choose name="Name2">
          <dgm:if name="Name3" func="var" arg="dir" op="equ" val="norm">
            <dgm:constrLst>
              <dgm:constr type="l" for="ch" forName="hierFlow"/>
              <dgm:constr type="t" for="ch" forName="hierFlow" refType="h" fact="0.3"/>
              <dgm:constr type="r" for="ch" forName="hierFlow" refType="w" fact="0.98"/>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if>
          <dgm:else name="Name4">
            <dgm:constrLst>
              <dgm:constr type="l" for="ch" forName="hierFlow" refType="w" fact="0.02"/>
              <dgm:constr type="t" for="ch" forName="hierFlow" refType="h" fact="0.3"/>
              <dgm:constr type="r" for="ch" forName="hierFlow" refType="w"/>
              <dgm:constr type="b" for="ch" forName="hierFlow" refType="h" fact="0.96"/>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h" for="des" forName="level1Shape" refType="h"/>
          <dgm:constr type="w" for="des" forName="level1Shape" refType="h" refFor="des" refForName="level1Shape" fact="2"/>
          <dgm:constr type="w" for="des" forName="level2Shape" refType="w" refFor="des" refForName="level1Shape" op="equ"/>
          <dgm:constr type="h" for="des" forName="level2Shape" refType="h" refFor="des" refForName="level1Shape" op="equ"/>
          <dgm:constr type="sp" for="des" refType="w" refFor="des" refForName="level1Shape" op="equ" fact="0.4"/>
          <dgm:constr type="sibSp" for="des" forName="hierChild1" refType="h" refFor="des" refForName="level1Shape" op="equ" fact="0.15"/>
          <dgm:constr type="sibSp" for="des" forName="hierChild2" refType="sibSp" refFor="des" refForName="hierChild1" op="equ"/>
          <dgm:constr type="sibSp" for="des" forName="hierChild3" refType="sibSp" refFor="des" refForName="hierChild1" op="equ"/>
          <dgm:constr type="userA" for="des" refType="w" refFor="des" refForName="level1Shape" op="equ"/>
          <dgm:constr type="userB" for="des" refType="sp" refFor="des" op="equ"/>
          <dgm:constr type="w" for="des" forName="firstBuf" refType="w" refFor="des" refForName="level1Shape" fact="0.1"/>
        </dgm:constrLst>
      </dgm:else>
    </dgm:choose>
    <dgm:ruleLst/>
    <dgm:layoutNode name="hierFlow">
      <dgm:choose name="Name6">
        <dgm:if name="Name7" func="var" arg="dir" op="equ" val="norm">
          <dgm:alg type="lin">
            <dgm:param type="linDir" val="fromL"/>
            <dgm:param type="nodeVertAlign" val="mid"/>
            <dgm:param type="vertAlign" val="mid"/>
            <dgm:param type="nodeHorzAlign" val="l"/>
            <dgm:param type="horzAlign" val="l"/>
            <dgm:param type="fallback" val="2D"/>
          </dgm:alg>
        </dgm:if>
        <dgm:else name="Name8">
          <dgm:alg type="lin">
            <dgm:param type="linDir" val="fromR"/>
            <dgm:param type="nodeVertAlign" val="mid"/>
            <dgm:param type="vertAlign" val="mid"/>
            <dgm:param type="nodeHorzAlign" val="r"/>
            <dgm:param type="horzAlign" val="r"/>
            <dgm:param type="fallback" val="2D"/>
          </dgm:alg>
        </dgm:else>
      </dgm:choose>
      <dgm:shape xmlns:r="http://schemas.openxmlformats.org/officeDocument/2006/relationships" r:blip="">
        <dgm:adjLst/>
      </dgm:shape>
      <dgm:presOf/>
      <dgm:constrLst>
        <dgm:constr type="primFontSz" for="des" ptType="node" op="equ" val="65"/>
        <dgm:constr type="primFontSz" for="des" forName="connTx" op="equ" val="55"/>
        <dgm:constr type="primFontSz" for="des" forName="connTx" refType="primFontSz" refFor="des" refPtType="node" op="lte" fact="0.8"/>
      </dgm:constrLst>
      <dgm:ruleLst/>
      <dgm:choose name="Name9">
        <dgm:if name="Name10" axis="ch" ptType="node" func="cnt" op="gte" val="2">
          <dgm:layoutNode name="firstBuf">
            <dgm:alg type="sp"/>
            <dgm:shape xmlns:r="http://schemas.openxmlformats.org/officeDocument/2006/relationships" r:blip="">
              <dgm:adjLst/>
            </dgm:shape>
            <dgm:presOf/>
            <dgm:constrLst/>
            <dgm:ruleLst/>
          </dgm:layoutNode>
        </dgm:if>
        <dgm:else name="Name11"/>
      </dgm:choose>
      <dgm:layoutNode name="hierChild1">
        <dgm:varLst>
          <dgm:chPref val="1"/>
          <dgm:animOne val="branch"/>
          <dgm:animLvl val="lvl"/>
        </dgm:varLst>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constrLst/>
        <dgm:ruleLst/>
        <dgm:forEach name="Name15" axis="ch" cnt="3">
          <dgm:forEach name="Name16" axis="self" ptType="node">
            <dgm:layoutNode name="Name17">
              <dgm:choose name="Name18">
                <dgm:if name="Name19" func="var" arg="dir" op="equ" val="norm">
                  <dgm:alg type="hierRoot">
                    <dgm:param type="hierAlign" val="lCtrCh"/>
                  </dgm:alg>
                </dgm:if>
                <dgm:else name="Name20">
                  <dgm:alg type="hierRoot">
                    <dgm:param type="hierAlign" val="rCtrCh"/>
                  </dgm:alg>
                </dgm:else>
              </dgm:choose>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2">
                <dgm:choose name="Name21">
                  <dgm:if name="Name22" func="var" arg="dir" op="equ" val="norm">
                    <dgm:alg type="hierChild">
                      <dgm:param type="linDir" val="fromT"/>
                      <dgm:param type="chAlign" val="l"/>
                    </dgm:alg>
                  </dgm:if>
                  <dgm:else name="Name23">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24" axis="self" ptType="parTrans" cnt="1">
                    <dgm:layoutNode name="Name25">
                      <dgm:choose name="Name26">
                        <dgm:if name="Name27" func="var" arg="dir" op="equ" val="norm">
                          <dgm:alg type="conn">
                            <dgm:param type="dim" val="1D"/>
                            <dgm:param type="begPts" val="midR"/>
                            <dgm:param type="endPts" val="midL"/>
                            <dgm:param type="endSty" val="noArr"/>
                          </dgm:alg>
                        </dgm:if>
                        <dgm:else name="Name28">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29" axis="self" ptType="node">
                    <dgm:layoutNode name="Name30">
                      <dgm:choose name="Name31">
                        <dgm:if name="Name32" func="var" arg="dir" op="equ" val="norm">
                          <dgm:alg type="hierRoot">
                            <dgm:param type="hierAlign" val="lCtrCh"/>
                          </dgm:alg>
                        </dgm:if>
                        <dgm:else name="Name33">
                          <dgm:alg type="hierRoot">
                            <dgm:param type="hierAlign" val="rCtrCh"/>
                          </dgm:alg>
                        </dgm:else>
                      </dgm:choose>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hierChild3">
                        <dgm:choose name="Name34">
                          <dgm:if name="Name35" func="var" arg="dir" op="equ" val="norm">
                            <dgm:alg type="hierChild">
                              <dgm:param type="linDir" val="fromT"/>
                              <dgm:param type="chAlign" val="l"/>
                            </dgm:alg>
                          </dgm:if>
                          <dgm:else name="Name36">
                            <dgm:alg type="hierChild">
                              <dgm:param type="linDir" val="fromT"/>
                              <dgm:param type="chAlign" val="r"/>
                            </dgm:alg>
                          </dgm:else>
                        </dgm:choose>
                        <dgm:shape xmlns:r="http://schemas.openxmlformats.org/officeDocument/2006/relationships" r:blip="">
                          <dgm:adjLst/>
                        </dgm:shape>
                        <dgm:presOf/>
                        <dgm:constrLst/>
                        <dgm:ruleLst/>
                        <dgm:forEach name="Name37" ref="repeat"/>
                      </dgm:layoutNode>
                    </dgm:layoutNode>
                  </dgm:forEach>
                </dgm:forEach>
              </dgm:layoutNode>
            </dgm:layoutNode>
          </dgm:forEach>
        </dgm:forEach>
      </dgm:layoutNode>
    </dgm:layoutNode>
    <dgm:layoutNode name="bgShapesFlow">
      <dgm:choose name="Name38">
        <dgm:if name="Name39" func="var" arg="dir" op="equ" val="norm">
          <dgm:alg type="lin">
            <dgm:param type="linDir" val="fromL"/>
            <dgm:param type="nodeVertAlign" val="mid"/>
            <dgm:param type="vertAlign" val="mid"/>
            <dgm:param type="nodeHorzAlign" val="l"/>
            <dgm:param type="horzAlign" val="l"/>
          </dgm:alg>
        </dgm:if>
        <dgm:else name="Name40">
          <dgm:alg type="lin">
            <dgm:param type="linDir" val="fromR"/>
            <dgm:param type="nodeVertAlign" val="mid"/>
            <dgm:param type="vertAlign" val="mid"/>
            <dgm:param type="nodeHorzAlign" val="r"/>
            <dgm:param type="horzAlign" val="r"/>
          </dgm:alg>
        </dgm:else>
      </dgm:choose>
      <dgm:shape xmlns:r="http://schemas.openxmlformats.org/officeDocument/2006/relationships" r:blip="">
        <dgm:adjLst/>
      </dgm:shape>
      <dgm:presOf/>
      <dgm:constrLst>
        <dgm:constr type="w" for="ch" forName="rectComp" refType="w"/>
        <dgm:constr type="h" for="ch" forName="rectComp" refType="h"/>
        <dgm:constr type="h" for="des" forName="bgRect" refType="h"/>
        <dgm:constr type="primFontSz" for="des" forName="bgRectTx" op="equ" val="65"/>
      </dgm:constrLst>
      <dgm:ruleLst/>
      <dgm:forEach name="Name41" axis="ch" ptType="node" st="2">
        <dgm:layoutNode name="rectComp">
          <dgm:alg type="composite"/>
          <dgm:shape xmlns:r="http://schemas.openxmlformats.org/officeDocument/2006/relationships" r:blip="">
            <dgm:adjLst/>
          </dgm:shape>
          <dgm:presOf/>
          <dgm:constrLst>
            <dgm:constr type="userA"/>
            <dgm:constr type="l" for="ch" forName="bgRect"/>
            <dgm:constr type="t" for="ch" forName="bgRect"/>
            <dgm:constr type="w" for="ch" forName="bgRect" refType="userA" fact="1.2"/>
            <dgm:constr type="l" for="ch" forName="bgRectTx"/>
            <dgm:constr type="t" for="ch" forName="bgRectTx"/>
            <dgm:constr type="h" for="ch" forName="bgRectTx" refType="h" refFor="ch" refForName="bgRect" fact="0.3"/>
            <dgm:constr type="w" for="ch" forName="bgRectTx" refType="w" refFor="ch" refForName="bgRect" op="equ"/>
          </dgm:constrLst>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shape xmlns:r="http://schemas.openxmlformats.org/officeDocument/2006/relationships" type="rect" r:blip="" zOrderOff="-999" hideGeom="1">
              <dgm:adjLst/>
            </dgm:shape>
            <dgm:presOf axis="desOrSelf" ptType="node"/>
            <dgm:constrLst/>
            <dgm:ruleLst>
              <dgm:rule type="primFontSz" val="5" fact="NaN" max="NaN"/>
            </dgm:ruleLst>
          </dgm:layoutNode>
        </dgm:layoutNode>
        <dgm:choose name="Name42">
          <dgm:if name="Name43" axis="self" ptType="node" func="revPos" op="gte" val="2">
            <dgm:layoutNode name="spComp">
              <dgm:alg type="composite"/>
              <dgm:shape xmlns:r="http://schemas.openxmlformats.org/officeDocument/2006/relationships" r:blip="">
                <dgm:adjLst/>
              </dgm:shape>
              <dgm:presOf/>
              <dgm:constrLst>
                <dgm:constr type="userA"/>
                <dgm:constr type="userB"/>
                <dgm:constr type="l" for="ch" forName="hSp"/>
                <dgm:constr type="t" for="ch" forName="hSp"/>
                <dgm:constr type="w" for="ch" forName="hSp" refType="userB"/>
                <dgm:constr type="wOff" for="ch" forName="hSp" refType="userA" fact="-0.2"/>
              </dgm:constrLst>
              <dgm:ruleLst/>
              <dgm:layoutNode name="hSp">
                <dgm:alg type="sp"/>
                <dgm:shape xmlns:r="http://schemas.openxmlformats.org/officeDocument/2006/relationships" r:blip="">
                  <dgm:adjLst/>
                </dgm:shape>
                <dgm:presOf/>
                <dgm:constrLst/>
                <dgm:ruleLst/>
              </dgm:layoutNode>
            </dgm:layoutNode>
          </dgm:if>
          <dgm:else name="Name44"/>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260345360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285" name="Shape 2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2958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Shape 290"/>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291" name="Shape 2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726854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Shape 29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297" name="Shape 2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52134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303" name="Shape 3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886671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Shape 23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237" name="Shape 2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755666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Shape 27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279" name="Shape 2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7627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Shape 2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8" name="Shape 24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79404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691855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1" name="Shape 2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8362908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38"/>
        <p:cNvGrpSpPr/>
        <p:nvPr/>
      </p:nvGrpSpPr>
      <p:grpSpPr>
        <a:xfrm>
          <a:off x="0" y="0"/>
          <a:ext cx="0" cy="0"/>
          <a:chOff x="0" y="0"/>
          <a:chExt cx="0" cy="0"/>
        </a:xfrm>
      </p:grpSpPr>
      <p:sp>
        <p:nvSpPr>
          <p:cNvPr id="39" name="Shape 39"/>
          <p:cNvSpPr txBox="1">
            <a:spLocks noGrp="1"/>
          </p:cNvSpPr>
          <p:nvPr>
            <p:ph type="ctrTitle"/>
          </p:nvPr>
        </p:nvSpPr>
        <p:spPr>
          <a:xfrm>
            <a:off x="2589213" y="2514600"/>
            <a:ext cx="8915398" cy="2262781"/>
          </a:xfrm>
          <a:prstGeom prst="rect">
            <a:avLst/>
          </a:prstGeom>
          <a:noFill/>
          <a:ln>
            <a:noFill/>
          </a:ln>
        </p:spPr>
        <p:txBody>
          <a:bodyPr lIns="91425" tIns="91425" rIns="91425" bIns="91425" anchor="b" anchorCtr="0"/>
          <a:lstStyle>
            <a:lvl1pPr marL="0" marR="0" lvl="0" indent="0" algn="l" rtl="0">
              <a:spcBef>
                <a:spcPts val="0"/>
              </a:spcBef>
              <a:buClr>
                <a:srgbClr val="262626"/>
              </a:buClr>
              <a:buFont typeface="Questrial"/>
              <a:buNone/>
              <a:defRPr sz="5400" b="0" i="0" u="none" strike="noStrike" cap="none">
                <a:solidFill>
                  <a:srgbClr val="262626"/>
                </a:solidFill>
                <a:latin typeface="Questrial"/>
                <a:ea typeface="Questrial"/>
                <a:cs typeface="Questrial"/>
                <a:sym typeface="Questrial"/>
              </a:defRPr>
            </a:lvl1pPr>
            <a:lvl2pPr marL="0" marR="0" lvl="1" indent="0" algn="l" rtl="0">
              <a:spcBef>
                <a:spcPts val="0"/>
              </a:spcBef>
              <a:defRPr sz="1800" b="0" i="0" u="none" strike="noStrike" cap="none">
                <a:solidFill>
                  <a:schemeClr val="dk2"/>
                </a:solidFill>
              </a:defRPr>
            </a:lvl2pPr>
            <a:lvl3pPr marL="0" marR="0" lvl="2" indent="0" algn="l" rtl="0">
              <a:spcBef>
                <a:spcPts val="0"/>
              </a:spcBef>
              <a:defRPr sz="1800" b="0" i="0" u="none" strike="noStrike" cap="none">
                <a:solidFill>
                  <a:schemeClr val="dk2"/>
                </a:solidFill>
              </a:defRPr>
            </a:lvl3pPr>
            <a:lvl4pPr marL="0" marR="0" lvl="3" indent="0" algn="l" rtl="0">
              <a:spcBef>
                <a:spcPts val="0"/>
              </a:spcBef>
              <a:defRPr sz="1800" b="0" i="0" u="none" strike="noStrike" cap="none">
                <a:solidFill>
                  <a:schemeClr val="dk2"/>
                </a:solidFill>
              </a:defRPr>
            </a:lvl4pPr>
            <a:lvl5pPr marL="0" marR="0" lvl="4" indent="0" algn="l" rtl="0">
              <a:spcBef>
                <a:spcPts val="0"/>
              </a:spcBef>
              <a:defRPr sz="1800" b="0" i="0" u="none" strike="noStrike" cap="none">
                <a:solidFill>
                  <a:schemeClr val="dk2"/>
                </a:solidFill>
              </a:defRPr>
            </a:lvl5pPr>
            <a:lvl6pPr marL="0" marR="0" lvl="5" indent="0" algn="l" rtl="0">
              <a:spcBef>
                <a:spcPts val="0"/>
              </a:spcBef>
              <a:defRPr sz="1800" b="0" i="0" u="none" strike="noStrike" cap="none">
                <a:solidFill>
                  <a:schemeClr val="dk2"/>
                </a:solidFill>
              </a:defRPr>
            </a:lvl6pPr>
            <a:lvl7pPr marL="0" marR="0" lvl="6" indent="0" algn="l" rtl="0">
              <a:spcBef>
                <a:spcPts val="0"/>
              </a:spcBef>
              <a:defRPr sz="1800" b="0" i="0" u="none" strike="noStrike" cap="none">
                <a:solidFill>
                  <a:schemeClr val="dk2"/>
                </a:solidFill>
              </a:defRPr>
            </a:lvl7pPr>
            <a:lvl8pPr marL="0" marR="0" lvl="7" indent="0" algn="l" rtl="0">
              <a:spcBef>
                <a:spcPts val="0"/>
              </a:spcBef>
              <a:defRPr sz="1800" b="0" i="0" u="none" strike="noStrike" cap="none">
                <a:solidFill>
                  <a:schemeClr val="dk2"/>
                </a:solidFill>
              </a:defRPr>
            </a:lvl8pPr>
            <a:lvl9pPr marL="0" marR="0" lvl="8" indent="0" algn="l" rtl="0">
              <a:spcBef>
                <a:spcPts val="0"/>
              </a:spcBef>
              <a:defRPr sz="1800" b="0" i="0" u="none" strike="noStrike" cap="none">
                <a:solidFill>
                  <a:schemeClr val="dk2"/>
                </a:solidFill>
              </a:defRPr>
            </a:lvl9pPr>
          </a:lstStyle>
          <a:p>
            <a:endParaRPr/>
          </a:p>
        </p:txBody>
      </p:sp>
      <p:sp>
        <p:nvSpPr>
          <p:cNvPr id="40" name="Shape 40"/>
          <p:cNvSpPr txBox="1">
            <a:spLocks noGrp="1"/>
          </p:cNvSpPr>
          <p:nvPr>
            <p:ph type="subTitle" idx="1"/>
          </p:nvPr>
        </p:nvSpPr>
        <p:spPr>
          <a:xfrm>
            <a:off x="2589213" y="4777378"/>
            <a:ext cx="8915398" cy="1126282"/>
          </a:xfrm>
          <a:prstGeom prst="rect">
            <a:avLst/>
          </a:prstGeom>
          <a:noFill/>
          <a:ln>
            <a:noFill/>
          </a:ln>
        </p:spPr>
        <p:txBody>
          <a:bodyPr lIns="91425" tIns="91425" rIns="91425" bIns="91425" anchor="t" anchorCtr="0"/>
          <a:lstStyle>
            <a:lvl1pPr marL="0" marR="0" lvl="0" indent="0" algn="l" rtl="0">
              <a:spcBef>
                <a:spcPts val="1000"/>
              </a:spcBef>
              <a:spcAft>
                <a:spcPts val="0"/>
              </a:spcAft>
              <a:buClr>
                <a:schemeClr val="accent1"/>
              </a:buClr>
              <a:buFont typeface="Noto Sans Symbols"/>
              <a:buNone/>
              <a:defRPr sz="1800" b="0" i="0" u="none" strike="noStrike" cap="none">
                <a:solidFill>
                  <a:srgbClr val="595959"/>
                </a:solidFill>
                <a:latin typeface="Questrial"/>
                <a:ea typeface="Questrial"/>
                <a:cs typeface="Questrial"/>
                <a:sym typeface="Questrial"/>
              </a:defRPr>
            </a:lvl1pPr>
            <a:lvl2pPr marL="457200" marR="0" lvl="1" indent="0" algn="ctr" rtl="0">
              <a:spcBef>
                <a:spcPts val="1000"/>
              </a:spcBef>
              <a:spcAft>
                <a:spcPts val="0"/>
              </a:spcAft>
              <a:buClr>
                <a:schemeClr val="accent1"/>
              </a:buClr>
              <a:buFont typeface="Noto Sans Symbols"/>
              <a:buNone/>
              <a:defRPr sz="1600" b="0" i="0" u="none" strike="noStrike" cap="none">
                <a:solidFill>
                  <a:srgbClr val="888888"/>
                </a:solidFill>
                <a:latin typeface="Questrial"/>
                <a:ea typeface="Questrial"/>
                <a:cs typeface="Questrial"/>
                <a:sym typeface="Questrial"/>
              </a:defRPr>
            </a:lvl2pPr>
            <a:lvl3pPr marL="914400" marR="0" lvl="2" indent="0" algn="ctr" rtl="0">
              <a:spcBef>
                <a:spcPts val="1000"/>
              </a:spcBef>
              <a:spcAft>
                <a:spcPts val="0"/>
              </a:spcAft>
              <a:buClr>
                <a:schemeClr val="accent1"/>
              </a:buClr>
              <a:buFont typeface="Noto Sans Symbols"/>
              <a:buNone/>
              <a:defRPr sz="1400" b="0" i="0" u="none" strike="noStrike" cap="none">
                <a:solidFill>
                  <a:srgbClr val="888888"/>
                </a:solidFill>
                <a:latin typeface="Questrial"/>
                <a:ea typeface="Questrial"/>
                <a:cs typeface="Questrial"/>
                <a:sym typeface="Questrial"/>
              </a:defRPr>
            </a:lvl3pPr>
            <a:lvl4pPr marL="1371600" marR="0" lvl="3" indent="0" algn="ctr" rtl="0">
              <a:spcBef>
                <a:spcPts val="1000"/>
              </a:spcBef>
              <a:spcAft>
                <a:spcPts val="0"/>
              </a:spcAft>
              <a:buClr>
                <a:schemeClr val="accent1"/>
              </a:buClr>
              <a:buFont typeface="Noto Sans Symbols"/>
              <a:buNone/>
              <a:defRPr sz="1200" b="0" i="0" u="none" strike="noStrike" cap="none">
                <a:solidFill>
                  <a:srgbClr val="888888"/>
                </a:solidFill>
                <a:latin typeface="Questrial"/>
                <a:ea typeface="Questrial"/>
                <a:cs typeface="Questrial"/>
                <a:sym typeface="Questrial"/>
              </a:defRPr>
            </a:lvl4pPr>
            <a:lvl5pPr marL="1828800" marR="0" lvl="4" indent="0" algn="ctr" rtl="0">
              <a:spcBef>
                <a:spcPts val="1000"/>
              </a:spcBef>
              <a:spcAft>
                <a:spcPts val="0"/>
              </a:spcAft>
              <a:buClr>
                <a:schemeClr val="accent1"/>
              </a:buClr>
              <a:buFont typeface="Noto Sans Symbols"/>
              <a:buNone/>
              <a:defRPr sz="1200" b="0" i="0" u="none" strike="noStrike" cap="none">
                <a:solidFill>
                  <a:srgbClr val="888888"/>
                </a:solidFill>
                <a:latin typeface="Questrial"/>
                <a:ea typeface="Questrial"/>
                <a:cs typeface="Questrial"/>
                <a:sym typeface="Questrial"/>
              </a:defRPr>
            </a:lvl5pPr>
            <a:lvl6pPr marL="2286000" marR="0" lvl="5" indent="0" algn="ctr" rtl="0">
              <a:spcBef>
                <a:spcPts val="1000"/>
              </a:spcBef>
              <a:spcAft>
                <a:spcPts val="0"/>
              </a:spcAft>
              <a:buClr>
                <a:schemeClr val="accent1"/>
              </a:buClr>
              <a:buFont typeface="Noto Sans Symbols"/>
              <a:buNone/>
              <a:defRPr sz="1200" b="0" i="0" u="none" strike="noStrike" cap="none">
                <a:solidFill>
                  <a:srgbClr val="888888"/>
                </a:solidFill>
                <a:latin typeface="Questrial"/>
                <a:ea typeface="Questrial"/>
                <a:cs typeface="Questrial"/>
                <a:sym typeface="Questrial"/>
              </a:defRPr>
            </a:lvl6pPr>
            <a:lvl7pPr marL="2743200" marR="0" lvl="6" indent="0" algn="ctr" rtl="0">
              <a:spcBef>
                <a:spcPts val="1000"/>
              </a:spcBef>
              <a:spcAft>
                <a:spcPts val="0"/>
              </a:spcAft>
              <a:buClr>
                <a:schemeClr val="accent1"/>
              </a:buClr>
              <a:buFont typeface="Noto Sans Symbols"/>
              <a:buNone/>
              <a:defRPr sz="1200" b="0" i="0" u="none" strike="noStrike" cap="none">
                <a:solidFill>
                  <a:srgbClr val="888888"/>
                </a:solidFill>
                <a:latin typeface="Questrial"/>
                <a:ea typeface="Questrial"/>
                <a:cs typeface="Questrial"/>
                <a:sym typeface="Questrial"/>
              </a:defRPr>
            </a:lvl7pPr>
            <a:lvl8pPr marL="3200400" marR="0" lvl="7" indent="0" algn="ctr" rtl="0">
              <a:spcBef>
                <a:spcPts val="1000"/>
              </a:spcBef>
              <a:spcAft>
                <a:spcPts val="0"/>
              </a:spcAft>
              <a:buClr>
                <a:schemeClr val="accent1"/>
              </a:buClr>
              <a:buFont typeface="Noto Sans Symbols"/>
              <a:buNone/>
              <a:defRPr sz="1200" b="0" i="0" u="none" strike="noStrike" cap="none">
                <a:solidFill>
                  <a:srgbClr val="888888"/>
                </a:solidFill>
                <a:latin typeface="Questrial"/>
                <a:ea typeface="Questrial"/>
                <a:cs typeface="Questrial"/>
                <a:sym typeface="Questrial"/>
              </a:defRPr>
            </a:lvl8pPr>
            <a:lvl9pPr marL="3657600" marR="0" lvl="8" indent="0" algn="ctr" rtl="0">
              <a:spcBef>
                <a:spcPts val="1000"/>
              </a:spcBef>
              <a:spcAft>
                <a:spcPts val="0"/>
              </a:spcAft>
              <a:buClr>
                <a:schemeClr val="accent1"/>
              </a:buClr>
              <a:buFont typeface="Noto Sans Symbols"/>
              <a:buNone/>
              <a:defRPr sz="1200" b="0" i="0" u="none" strike="noStrike" cap="none">
                <a:solidFill>
                  <a:srgbClr val="888888"/>
                </a:solidFill>
                <a:latin typeface="Questrial"/>
                <a:ea typeface="Questrial"/>
                <a:cs typeface="Questrial"/>
                <a:sym typeface="Questrial"/>
              </a:defRPr>
            </a:lvl9pPr>
          </a:lstStyle>
          <a:p>
            <a:endParaRPr/>
          </a:p>
        </p:txBody>
      </p:sp>
      <p:sp>
        <p:nvSpPr>
          <p:cNvPr id="41" name="Shape 41"/>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42" name="Shape 42"/>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43" name="Shape 43"/>
          <p:cNvSpPr/>
          <p:nvPr/>
        </p:nvSpPr>
        <p:spPr>
          <a:xfrm>
            <a:off x="0" y="4323810"/>
            <a:ext cx="1744651" cy="778589"/>
          </a:xfrm>
          <a:custGeom>
            <a:avLst/>
            <a:gdLst/>
            <a:ahLst/>
            <a:cxnLst/>
            <a:rect l="0" t="0" r="0" b="0"/>
            <a:pathLst>
              <a:path w="120000" h="120000" extrusionOk="0">
                <a:moveTo>
                  <a:pt x="92580" y="119999"/>
                </a:moveTo>
                <a:cubicBezTo>
                  <a:pt x="93548" y="119999"/>
                  <a:pt x="94193" y="119277"/>
                  <a:pt x="94516" y="118554"/>
                </a:cubicBezTo>
                <a:cubicBezTo>
                  <a:pt x="94516" y="117831"/>
                  <a:pt x="94838" y="117831"/>
                  <a:pt x="94838" y="117831"/>
                </a:cubicBezTo>
                <a:cubicBezTo>
                  <a:pt x="119354" y="62891"/>
                  <a:pt x="119354" y="62891"/>
                  <a:pt x="119354" y="62891"/>
                </a:cubicBezTo>
                <a:cubicBezTo>
                  <a:pt x="120000" y="61445"/>
                  <a:pt x="120000" y="58554"/>
                  <a:pt x="119354" y="56385"/>
                </a:cubicBezTo>
                <a:cubicBezTo>
                  <a:pt x="94838" y="2168"/>
                  <a:pt x="94838" y="2168"/>
                  <a:pt x="94838" y="2168"/>
                </a:cubicBezTo>
                <a:cubicBezTo>
                  <a:pt x="94838" y="1445"/>
                  <a:pt x="94516" y="1445"/>
                  <a:pt x="94516" y="1445"/>
                </a:cubicBezTo>
                <a:cubicBezTo>
                  <a:pt x="94193" y="722"/>
                  <a:pt x="93548" y="0"/>
                  <a:pt x="92580" y="0"/>
                </a:cubicBezTo>
                <a:cubicBezTo>
                  <a:pt x="0" y="0"/>
                  <a:pt x="0" y="0"/>
                  <a:pt x="0" y="0"/>
                </a:cubicBezTo>
                <a:cubicBezTo>
                  <a:pt x="0" y="119999"/>
                  <a:pt x="0" y="119999"/>
                  <a:pt x="0" y="119999"/>
                </a:cubicBezTo>
                <a:lnTo>
                  <a:pt x="92580" y="119999"/>
                </a:ln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44" name="Shape 44"/>
          <p:cNvSpPr txBox="1">
            <a:spLocks noGrp="1"/>
          </p:cNvSpPr>
          <p:nvPr>
            <p:ph type="sldNum" idx="12"/>
          </p:nvPr>
        </p:nvSpPr>
        <p:spPr>
          <a:xfrm>
            <a:off x="531812" y="4529539"/>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and Caption">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2589211" y="609600"/>
            <a:ext cx="8915398" cy="3117040"/>
          </a:xfrm>
          <a:prstGeom prst="rect">
            <a:avLst/>
          </a:prstGeom>
          <a:noFill/>
          <a:ln>
            <a:noFill/>
          </a:ln>
        </p:spPr>
        <p:txBody>
          <a:bodyPr lIns="91425" tIns="91425" rIns="91425" bIns="91425" anchor="ctr" anchorCtr="0"/>
          <a:lstStyle>
            <a:lvl1pPr lvl="0" algn="l" rtl="0">
              <a:spcBef>
                <a:spcPts val="0"/>
              </a:spcBef>
              <a:defRPr sz="4800" b="0" cap="none"/>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106" name="Shape 106"/>
          <p:cNvSpPr txBox="1">
            <a:spLocks noGrp="1"/>
          </p:cNvSpPr>
          <p:nvPr>
            <p:ph type="body" idx="1"/>
          </p:nvPr>
        </p:nvSpPr>
        <p:spPr>
          <a:xfrm>
            <a:off x="2589211" y="4354046"/>
            <a:ext cx="8915398" cy="1555863"/>
          </a:xfrm>
          <a:prstGeom prst="rect">
            <a:avLst/>
          </a:prstGeom>
          <a:noFill/>
          <a:ln>
            <a:noFill/>
          </a:ln>
        </p:spPr>
        <p:txBody>
          <a:bodyPr lIns="91425" tIns="91425" rIns="91425" bIns="91425" anchor="ctr" anchorCtr="0"/>
          <a:lstStyle>
            <a:lvl1pPr marL="0" lvl="0" indent="0" algn="l" rtl="0">
              <a:spcBef>
                <a:spcPts val="0"/>
              </a:spcBef>
              <a:buClr>
                <a:srgbClr val="595959"/>
              </a:buClr>
              <a:buFont typeface="Questrial"/>
              <a:buNone/>
              <a:defRPr sz="1800">
                <a:solidFill>
                  <a:srgbClr val="595959"/>
                </a:solidFill>
              </a:defRPr>
            </a:lvl1pPr>
            <a:lvl2pPr marL="457200" lvl="1" indent="0" rtl="0">
              <a:spcBef>
                <a:spcPts val="0"/>
              </a:spcBef>
              <a:buClr>
                <a:srgbClr val="888888"/>
              </a:buClr>
              <a:buFont typeface="Questrial"/>
              <a:buNone/>
              <a:defRPr sz="1800">
                <a:solidFill>
                  <a:srgbClr val="888888"/>
                </a:solidFill>
              </a:defRPr>
            </a:lvl2pPr>
            <a:lvl3pPr marL="914400" lvl="2" indent="0" rtl="0">
              <a:spcBef>
                <a:spcPts val="0"/>
              </a:spcBef>
              <a:buClr>
                <a:srgbClr val="888888"/>
              </a:buClr>
              <a:buFont typeface="Questrial"/>
              <a:buNone/>
              <a:defRPr sz="1600">
                <a:solidFill>
                  <a:srgbClr val="888888"/>
                </a:solidFill>
              </a:defRPr>
            </a:lvl3pPr>
            <a:lvl4pPr marL="1371600" lvl="3" indent="0" rtl="0">
              <a:spcBef>
                <a:spcPts val="0"/>
              </a:spcBef>
              <a:buClr>
                <a:srgbClr val="888888"/>
              </a:buClr>
              <a:buFont typeface="Questrial"/>
              <a:buNone/>
              <a:defRPr sz="1400">
                <a:solidFill>
                  <a:srgbClr val="888888"/>
                </a:solidFill>
              </a:defRPr>
            </a:lvl4pPr>
            <a:lvl5pPr marL="1828800" lvl="4" indent="0" rtl="0">
              <a:spcBef>
                <a:spcPts val="0"/>
              </a:spcBef>
              <a:buClr>
                <a:srgbClr val="888888"/>
              </a:buClr>
              <a:buFont typeface="Questrial"/>
              <a:buNone/>
              <a:defRPr sz="1400">
                <a:solidFill>
                  <a:srgbClr val="888888"/>
                </a:solidFill>
              </a:defRPr>
            </a:lvl5pPr>
            <a:lvl6pPr marL="2286000" lvl="5" indent="0" rtl="0">
              <a:spcBef>
                <a:spcPts val="0"/>
              </a:spcBef>
              <a:buClr>
                <a:srgbClr val="888888"/>
              </a:buClr>
              <a:buFont typeface="Questrial"/>
              <a:buNone/>
              <a:defRPr sz="1400">
                <a:solidFill>
                  <a:srgbClr val="888888"/>
                </a:solidFill>
              </a:defRPr>
            </a:lvl6pPr>
            <a:lvl7pPr marL="2743200" lvl="6" indent="0" rtl="0">
              <a:spcBef>
                <a:spcPts val="0"/>
              </a:spcBef>
              <a:buClr>
                <a:srgbClr val="888888"/>
              </a:buClr>
              <a:buFont typeface="Questrial"/>
              <a:buNone/>
              <a:defRPr sz="1400">
                <a:solidFill>
                  <a:srgbClr val="888888"/>
                </a:solidFill>
              </a:defRPr>
            </a:lvl7pPr>
            <a:lvl8pPr marL="3200400" lvl="7" indent="0" rtl="0">
              <a:spcBef>
                <a:spcPts val="0"/>
              </a:spcBef>
              <a:buClr>
                <a:srgbClr val="888888"/>
              </a:buClr>
              <a:buFont typeface="Questrial"/>
              <a:buNone/>
              <a:defRPr sz="1400">
                <a:solidFill>
                  <a:srgbClr val="888888"/>
                </a:solidFill>
              </a:defRPr>
            </a:lvl8pPr>
            <a:lvl9pPr marL="3657600" lvl="8" indent="0" rtl="0">
              <a:spcBef>
                <a:spcPts val="0"/>
              </a:spcBef>
              <a:buClr>
                <a:srgbClr val="888888"/>
              </a:buClr>
              <a:buFont typeface="Questrial"/>
              <a:buNone/>
              <a:defRPr sz="1400">
                <a:solidFill>
                  <a:srgbClr val="888888"/>
                </a:solidFill>
              </a:defRPr>
            </a:lvl9pPr>
          </a:lstStyle>
          <a:p>
            <a:endParaRPr/>
          </a:p>
        </p:txBody>
      </p:sp>
      <p:sp>
        <p:nvSpPr>
          <p:cNvPr id="107" name="Shape 107"/>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08" name="Shape 108"/>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09" name="Shape 109"/>
          <p:cNvSpPr/>
          <p:nvPr/>
        </p:nvSpPr>
        <p:spPr>
          <a:xfrm rot="10800000" flipH="1">
            <a:off x="-4188" y="317817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10" name="Shape 110"/>
          <p:cNvSpPr txBox="1">
            <a:spLocks noGrp="1"/>
          </p:cNvSpPr>
          <p:nvPr>
            <p:ph type="sldNum" idx="12"/>
          </p:nvPr>
        </p:nvSpPr>
        <p:spPr>
          <a:xfrm>
            <a:off x="531812" y="3244139"/>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Quote with Caption">
    <p:spTree>
      <p:nvGrpSpPr>
        <p:cNvPr id="1" name="Shape 111"/>
        <p:cNvGrpSpPr/>
        <p:nvPr/>
      </p:nvGrpSpPr>
      <p:grpSpPr>
        <a:xfrm>
          <a:off x="0" y="0"/>
          <a:ext cx="0" cy="0"/>
          <a:chOff x="0" y="0"/>
          <a:chExt cx="0" cy="0"/>
        </a:xfrm>
      </p:grpSpPr>
      <p:sp>
        <p:nvSpPr>
          <p:cNvPr id="112" name="Shape 112"/>
          <p:cNvSpPr txBox="1">
            <a:spLocks noGrp="1"/>
          </p:cNvSpPr>
          <p:nvPr>
            <p:ph type="title"/>
          </p:nvPr>
        </p:nvSpPr>
        <p:spPr>
          <a:xfrm>
            <a:off x="2849949" y="609600"/>
            <a:ext cx="8393925" cy="2895600"/>
          </a:xfrm>
          <a:prstGeom prst="rect">
            <a:avLst/>
          </a:prstGeom>
          <a:noFill/>
          <a:ln>
            <a:noFill/>
          </a:ln>
        </p:spPr>
        <p:txBody>
          <a:bodyPr lIns="91425" tIns="91425" rIns="91425" bIns="91425" anchor="ctr" anchorCtr="0"/>
          <a:lstStyle>
            <a:lvl1pPr lvl="0" algn="l" rtl="0">
              <a:spcBef>
                <a:spcPts val="0"/>
              </a:spcBef>
              <a:defRPr sz="4800" b="0" cap="none"/>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113" name="Shape 113"/>
          <p:cNvSpPr txBox="1">
            <a:spLocks noGrp="1"/>
          </p:cNvSpPr>
          <p:nvPr>
            <p:ph type="body" idx="1"/>
          </p:nvPr>
        </p:nvSpPr>
        <p:spPr>
          <a:xfrm>
            <a:off x="3275011" y="3505200"/>
            <a:ext cx="7536553" cy="381000"/>
          </a:xfrm>
          <a:prstGeom prst="rect">
            <a:avLst/>
          </a:prstGeom>
          <a:noFill/>
          <a:ln>
            <a:noFill/>
          </a:ln>
        </p:spPr>
        <p:txBody>
          <a:bodyPr lIns="91425" tIns="91425" rIns="91425" bIns="91425" anchor="ctr" anchorCtr="0"/>
          <a:lstStyle>
            <a:lvl1pPr marL="0" lvl="0" indent="0" rtl="0">
              <a:spcBef>
                <a:spcPts val="0"/>
              </a:spcBef>
              <a:buClr>
                <a:srgbClr val="7F7F7F"/>
              </a:buClr>
              <a:buFont typeface="Questrial"/>
              <a:buNone/>
              <a:defRPr sz="1600">
                <a:solidFill>
                  <a:srgbClr val="7F7F7F"/>
                </a:solidFill>
              </a:defRPr>
            </a:lvl1pPr>
            <a:lvl2pPr marL="457200" lvl="1" indent="0" rtl="0">
              <a:spcBef>
                <a:spcPts val="0"/>
              </a:spcBef>
              <a:buFont typeface="Questrial"/>
              <a:buNone/>
              <a:defRPr/>
            </a:lvl2pPr>
            <a:lvl3pPr marL="914400" lvl="2" indent="0" rtl="0">
              <a:spcBef>
                <a:spcPts val="0"/>
              </a:spcBef>
              <a:buFont typeface="Questrial"/>
              <a:buNone/>
              <a:defRPr/>
            </a:lvl3pPr>
            <a:lvl4pPr marL="1371600" lvl="3" indent="0" rtl="0">
              <a:spcBef>
                <a:spcPts val="0"/>
              </a:spcBef>
              <a:buFont typeface="Questrial"/>
              <a:buNone/>
              <a:defRPr/>
            </a:lvl4pPr>
            <a:lvl5pPr marL="1828800" lvl="4" indent="0" rtl="0">
              <a:spcBef>
                <a:spcPts val="0"/>
              </a:spcBef>
              <a:buFont typeface="Questrial"/>
              <a:buNone/>
              <a:defRPr/>
            </a:lvl5pPr>
            <a:lvl6pPr lvl="5" rtl="0">
              <a:spcBef>
                <a:spcPts val="0"/>
              </a:spcBef>
              <a:defRPr sz="1200">
                <a:solidFill>
                  <a:srgbClr val="3F3F3F"/>
                </a:solidFill>
                <a:latin typeface="Questrial"/>
                <a:ea typeface="Questrial"/>
                <a:cs typeface="Questrial"/>
                <a:sym typeface="Questrial"/>
              </a:defRPr>
            </a:lvl6pPr>
            <a:lvl7pPr lvl="6" rtl="0">
              <a:spcBef>
                <a:spcPts val="0"/>
              </a:spcBef>
              <a:defRPr sz="1200">
                <a:solidFill>
                  <a:srgbClr val="3F3F3F"/>
                </a:solidFill>
                <a:latin typeface="Questrial"/>
                <a:ea typeface="Questrial"/>
                <a:cs typeface="Questrial"/>
                <a:sym typeface="Questrial"/>
              </a:defRPr>
            </a:lvl7pPr>
            <a:lvl8pPr lvl="7" rtl="0">
              <a:spcBef>
                <a:spcPts val="0"/>
              </a:spcBef>
              <a:defRPr sz="1200">
                <a:solidFill>
                  <a:srgbClr val="3F3F3F"/>
                </a:solidFill>
                <a:latin typeface="Questrial"/>
                <a:ea typeface="Questrial"/>
                <a:cs typeface="Questrial"/>
                <a:sym typeface="Questrial"/>
              </a:defRPr>
            </a:lvl8pPr>
            <a:lvl9pPr lvl="8" rtl="0">
              <a:spcBef>
                <a:spcPts val="0"/>
              </a:spcBef>
              <a:defRPr sz="1200">
                <a:solidFill>
                  <a:srgbClr val="3F3F3F"/>
                </a:solidFill>
                <a:latin typeface="Questrial"/>
                <a:ea typeface="Questrial"/>
                <a:cs typeface="Questrial"/>
                <a:sym typeface="Questrial"/>
              </a:defRPr>
            </a:lvl9pPr>
          </a:lstStyle>
          <a:p>
            <a:endParaRPr/>
          </a:p>
        </p:txBody>
      </p:sp>
      <p:sp>
        <p:nvSpPr>
          <p:cNvPr id="114" name="Shape 114"/>
          <p:cNvSpPr txBox="1">
            <a:spLocks noGrp="1"/>
          </p:cNvSpPr>
          <p:nvPr>
            <p:ph type="body" idx="2"/>
          </p:nvPr>
        </p:nvSpPr>
        <p:spPr>
          <a:xfrm>
            <a:off x="2589211" y="4354046"/>
            <a:ext cx="8915398" cy="1555863"/>
          </a:xfrm>
          <a:prstGeom prst="rect">
            <a:avLst/>
          </a:prstGeom>
          <a:noFill/>
          <a:ln>
            <a:noFill/>
          </a:ln>
        </p:spPr>
        <p:txBody>
          <a:bodyPr lIns="91425" tIns="91425" rIns="91425" bIns="91425" anchor="ctr" anchorCtr="0"/>
          <a:lstStyle>
            <a:lvl1pPr marL="0" lvl="0" indent="0" algn="l" rtl="0">
              <a:spcBef>
                <a:spcPts val="0"/>
              </a:spcBef>
              <a:buClr>
                <a:srgbClr val="595959"/>
              </a:buClr>
              <a:buFont typeface="Questrial"/>
              <a:buNone/>
              <a:defRPr sz="1800">
                <a:solidFill>
                  <a:srgbClr val="595959"/>
                </a:solidFill>
              </a:defRPr>
            </a:lvl1pPr>
            <a:lvl2pPr marL="457200" lvl="1" indent="0" rtl="0">
              <a:spcBef>
                <a:spcPts val="0"/>
              </a:spcBef>
              <a:buClr>
                <a:srgbClr val="888888"/>
              </a:buClr>
              <a:buFont typeface="Questrial"/>
              <a:buNone/>
              <a:defRPr sz="1800">
                <a:solidFill>
                  <a:srgbClr val="888888"/>
                </a:solidFill>
              </a:defRPr>
            </a:lvl2pPr>
            <a:lvl3pPr marL="914400" lvl="2" indent="0" rtl="0">
              <a:spcBef>
                <a:spcPts val="0"/>
              </a:spcBef>
              <a:buClr>
                <a:srgbClr val="888888"/>
              </a:buClr>
              <a:buFont typeface="Questrial"/>
              <a:buNone/>
              <a:defRPr sz="1600">
                <a:solidFill>
                  <a:srgbClr val="888888"/>
                </a:solidFill>
              </a:defRPr>
            </a:lvl3pPr>
            <a:lvl4pPr marL="1371600" lvl="3" indent="0" rtl="0">
              <a:spcBef>
                <a:spcPts val="0"/>
              </a:spcBef>
              <a:buClr>
                <a:srgbClr val="888888"/>
              </a:buClr>
              <a:buFont typeface="Questrial"/>
              <a:buNone/>
              <a:defRPr sz="1400">
                <a:solidFill>
                  <a:srgbClr val="888888"/>
                </a:solidFill>
              </a:defRPr>
            </a:lvl4pPr>
            <a:lvl5pPr marL="1828800" lvl="4" indent="0" rtl="0">
              <a:spcBef>
                <a:spcPts val="0"/>
              </a:spcBef>
              <a:buClr>
                <a:srgbClr val="888888"/>
              </a:buClr>
              <a:buFont typeface="Questrial"/>
              <a:buNone/>
              <a:defRPr sz="1400">
                <a:solidFill>
                  <a:srgbClr val="888888"/>
                </a:solidFill>
              </a:defRPr>
            </a:lvl5pPr>
            <a:lvl6pPr marL="2286000" lvl="5" indent="0" rtl="0">
              <a:spcBef>
                <a:spcPts val="0"/>
              </a:spcBef>
              <a:buClr>
                <a:srgbClr val="888888"/>
              </a:buClr>
              <a:buFont typeface="Questrial"/>
              <a:buNone/>
              <a:defRPr sz="1400">
                <a:solidFill>
                  <a:srgbClr val="888888"/>
                </a:solidFill>
              </a:defRPr>
            </a:lvl6pPr>
            <a:lvl7pPr marL="2743200" lvl="6" indent="0" rtl="0">
              <a:spcBef>
                <a:spcPts val="0"/>
              </a:spcBef>
              <a:buClr>
                <a:srgbClr val="888888"/>
              </a:buClr>
              <a:buFont typeface="Questrial"/>
              <a:buNone/>
              <a:defRPr sz="1400">
                <a:solidFill>
                  <a:srgbClr val="888888"/>
                </a:solidFill>
              </a:defRPr>
            </a:lvl7pPr>
            <a:lvl8pPr marL="3200400" lvl="7" indent="0" rtl="0">
              <a:spcBef>
                <a:spcPts val="0"/>
              </a:spcBef>
              <a:buClr>
                <a:srgbClr val="888888"/>
              </a:buClr>
              <a:buFont typeface="Questrial"/>
              <a:buNone/>
              <a:defRPr sz="1400">
                <a:solidFill>
                  <a:srgbClr val="888888"/>
                </a:solidFill>
              </a:defRPr>
            </a:lvl8pPr>
            <a:lvl9pPr marL="3657600" lvl="8" indent="0" rtl="0">
              <a:spcBef>
                <a:spcPts val="0"/>
              </a:spcBef>
              <a:buClr>
                <a:srgbClr val="888888"/>
              </a:buClr>
              <a:buFont typeface="Questrial"/>
              <a:buNone/>
              <a:defRPr sz="1400">
                <a:solidFill>
                  <a:srgbClr val="888888"/>
                </a:solidFill>
              </a:defRPr>
            </a:lvl9pPr>
          </a:lstStyle>
          <a:p>
            <a:endParaRPr/>
          </a:p>
        </p:txBody>
      </p:sp>
      <p:sp>
        <p:nvSpPr>
          <p:cNvPr id="115" name="Shape 115"/>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16" name="Shape 116"/>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17" name="Shape 117"/>
          <p:cNvSpPr/>
          <p:nvPr/>
        </p:nvSpPr>
        <p:spPr>
          <a:xfrm rot="10800000" flipH="1">
            <a:off x="-4188" y="317817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18" name="Shape 118"/>
          <p:cNvSpPr txBox="1">
            <a:spLocks noGrp="1"/>
          </p:cNvSpPr>
          <p:nvPr>
            <p:ph type="sldNum" idx="12"/>
          </p:nvPr>
        </p:nvSpPr>
        <p:spPr>
          <a:xfrm>
            <a:off x="531812" y="3244139"/>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
        <p:nvSpPr>
          <p:cNvPr id="119" name="Shape 119"/>
          <p:cNvSpPr txBox="1"/>
          <p:nvPr/>
        </p:nvSpPr>
        <p:spPr>
          <a:xfrm>
            <a:off x="2467651" y="648004"/>
            <a:ext cx="609599" cy="584776"/>
          </a:xfrm>
          <a:prstGeom prst="rect">
            <a:avLst/>
          </a:prstGeom>
          <a:noFill/>
          <a:ln>
            <a:noFill/>
          </a:ln>
        </p:spPr>
        <p:txBody>
          <a:bodyPr lIns="91425" tIns="45700" rIns="91425" bIns="45700" anchor="ctr" anchorCtr="0">
            <a:noAutofit/>
          </a:bodyPr>
          <a:lstStyle/>
          <a:p>
            <a:pPr marL="0" marR="0" lvl="0" indent="0" algn="l" rtl="0">
              <a:spcBef>
                <a:spcPts val="0"/>
              </a:spcBef>
              <a:buSzPct val="25000"/>
              <a:buNone/>
            </a:pPr>
            <a:r>
              <a:rPr lang="en-IN" sz="8000" b="0" i="0" u="none" strike="noStrike" cap="none">
                <a:solidFill>
                  <a:schemeClr val="accent1"/>
                </a:solidFill>
                <a:latin typeface="Arial"/>
                <a:ea typeface="Arial"/>
                <a:cs typeface="Arial"/>
                <a:sym typeface="Arial"/>
              </a:rPr>
              <a:t>“</a:t>
            </a:r>
          </a:p>
        </p:txBody>
      </p:sp>
      <p:sp>
        <p:nvSpPr>
          <p:cNvPr id="120" name="Shape 120"/>
          <p:cNvSpPr txBox="1"/>
          <p:nvPr/>
        </p:nvSpPr>
        <p:spPr>
          <a:xfrm>
            <a:off x="11114852" y="2905306"/>
            <a:ext cx="609599" cy="584776"/>
          </a:xfrm>
          <a:prstGeom prst="rect">
            <a:avLst/>
          </a:prstGeom>
          <a:noFill/>
          <a:ln>
            <a:noFill/>
          </a:ln>
        </p:spPr>
        <p:txBody>
          <a:bodyPr lIns="91425" tIns="45700" rIns="91425" bIns="45700" anchor="ctr" anchorCtr="0">
            <a:noAutofit/>
          </a:bodyPr>
          <a:lstStyle/>
          <a:p>
            <a:pPr marL="0" marR="0" lvl="0" indent="0" algn="l" rtl="0">
              <a:spcBef>
                <a:spcPts val="0"/>
              </a:spcBef>
              <a:buSzPct val="25000"/>
              <a:buNone/>
            </a:pPr>
            <a:r>
              <a:rPr lang="en-IN" sz="8000" b="0" i="0" u="none" strike="noStrike" cap="none">
                <a:solidFill>
                  <a:schemeClr val="accent1"/>
                </a:solidFill>
                <a:latin typeface="Arial"/>
                <a:ea typeface="Arial"/>
                <a:cs typeface="Arial"/>
                <a:sym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Name Card">
    <p:spTree>
      <p:nvGrpSpPr>
        <p:cNvPr id="1" name="Shape 121"/>
        <p:cNvGrpSpPr/>
        <p:nvPr/>
      </p:nvGrpSpPr>
      <p:grpSpPr>
        <a:xfrm>
          <a:off x="0" y="0"/>
          <a:ext cx="0" cy="0"/>
          <a:chOff x="0" y="0"/>
          <a:chExt cx="0" cy="0"/>
        </a:xfrm>
      </p:grpSpPr>
      <p:sp>
        <p:nvSpPr>
          <p:cNvPr id="122" name="Shape 122"/>
          <p:cNvSpPr txBox="1">
            <a:spLocks noGrp="1"/>
          </p:cNvSpPr>
          <p:nvPr>
            <p:ph type="title"/>
          </p:nvPr>
        </p:nvSpPr>
        <p:spPr>
          <a:xfrm>
            <a:off x="2589213" y="2438400"/>
            <a:ext cx="8915400" cy="2724845"/>
          </a:xfrm>
          <a:prstGeom prst="rect">
            <a:avLst/>
          </a:prstGeom>
          <a:noFill/>
          <a:ln>
            <a:noFill/>
          </a:ln>
        </p:spPr>
        <p:txBody>
          <a:bodyPr lIns="91425" tIns="91425" rIns="91425" bIns="91425" anchor="b" anchorCtr="0"/>
          <a:lstStyle>
            <a:lvl1pPr lvl="0" algn="l" rtl="0">
              <a:spcBef>
                <a:spcPts val="0"/>
              </a:spcBef>
              <a:defRPr sz="4800" b="0"/>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123" name="Shape 123"/>
          <p:cNvSpPr txBox="1">
            <a:spLocks noGrp="1"/>
          </p:cNvSpPr>
          <p:nvPr>
            <p:ph type="body" idx="1"/>
          </p:nvPr>
        </p:nvSpPr>
        <p:spPr>
          <a:xfrm>
            <a:off x="2589213" y="5181600"/>
            <a:ext cx="8915400" cy="729622"/>
          </a:xfrm>
          <a:prstGeom prst="rect">
            <a:avLst/>
          </a:prstGeom>
          <a:noFill/>
          <a:ln>
            <a:noFill/>
          </a:ln>
        </p:spPr>
        <p:txBody>
          <a:bodyPr lIns="91425" tIns="91425" rIns="91425" bIns="91425" anchor="t" anchorCtr="0"/>
          <a:lstStyle>
            <a:lvl1pPr lvl="0" rtl="0">
              <a:spcBef>
                <a:spcPts val="0"/>
              </a:spcBef>
              <a:buClr>
                <a:srgbClr val="595959"/>
              </a:buClr>
              <a:buFont typeface="Questrial"/>
              <a:buNone/>
              <a:defRPr>
                <a:solidFill>
                  <a:srgbClr val="595959"/>
                </a:solidFill>
              </a:defRPr>
            </a:lvl1pPr>
            <a:lvl2pPr lvl="1" rtl="0">
              <a:spcBef>
                <a:spcPts val="0"/>
              </a:spcBef>
              <a:defRPr sz="1600">
                <a:solidFill>
                  <a:srgbClr val="3F3F3F"/>
                </a:solidFill>
                <a:latin typeface="Questrial"/>
                <a:ea typeface="Questrial"/>
                <a:cs typeface="Questrial"/>
                <a:sym typeface="Questrial"/>
              </a:defRPr>
            </a:lvl2pPr>
            <a:lvl3pPr lvl="2" rtl="0">
              <a:spcBef>
                <a:spcPts val="0"/>
              </a:spcBef>
              <a:defRPr sz="1400">
                <a:solidFill>
                  <a:srgbClr val="3F3F3F"/>
                </a:solidFill>
                <a:latin typeface="Questrial"/>
                <a:ea typeface="Questrial"/>
                <a:cs typeface="Questrial"/>
                <a:sym typeface="Questrial"/>
              </a:defRPr>
            </a:lvl3pPr>
            <a:lvl4pPr lvl="3" rtl="0">
              <a:spcBef>
                <a:spcPts val="0"/>
              </a:spcBef>
              <a:defRPr sz="1200">
                <a:solidFill>
                  <a:srgbClr val="3F3F3F"/>
                </a:solidFill>
                <a:latin typeface="Questrial"/>
                <a:ea typeface="Questrial"/>
                <a:cs typeface="Questrial"/>
                <a:sym typeface="Questrial"/>
              </a:defRPr>
            </a:lvl4pPr>
            <a:lvl5pPr lvl="4" rtl="0">
              <a:spcBef>
                <a:spcPts val="0"/>
              </a:spcBef>
              <a:defRPr sz="1200">
                <a:solidFill>
                  <a:srgbClr val="3F3F3F"/>
                </a:solidFill>
                <a:latin typeface="Questrial"/>
                <a:ea typeface="Questrial"/>
                <a:cs typeface="Questrial"/>
                <a:sym typeface="Questrial"/>
              </a:defRPr>
            </a:lvl5pPr>
            <a:lvl6pPr lvl="5" rtl="0">
              <a:spcBef>
                <a:spcPts val="0"/>
              </a:spcBef>
              <a:defRPr sz="1200">
                <a:solidFill>
                  <a:srgbClr val="3F3F3F"/>
                </a:solidFill>
                <a:latin typeface="Questrial"/>
                <a:ea typeface="Questrial"/>
                <a:cs typeface="Questrial"/>
                <a:sym typeface="Questrial"/>
              </a:defRPr>
            </a:lvl6pPr>
            <a:lvl7pPr lvl="6" rtl="0">
              <a:spcBef>
                <a:spcPts val="0"/>
              </a:spcBef>
              <a:defRPr sz="1200">
                <a:solidFill>
                  <a:srgbClr val="3F3F3F"/>
                </a:solidFill>
                <a:latin typeface="Questrial"/>
                <a:ea typeface="Questrial"/>
                <a:cs typeface="Questrial"/>
                <a:sym typeface="Questrial"/>
              </a:defRPr>
            </a:lvl7pPr>
            <a:lvl8pPr lvl="7" rtl="0">
              <a:spcBef>
                <a:spcPts val="0"/>
              </a:spcBef>
              <a:defRPr sz="1200">
                <a:solidFill>
                  <a:srgbClr val="3F3F3F"/>
                </a:solidFill>
                <a:latin typeface="Questrial"/>
                <a:ea typeface="Questrial"/>
                <a:cs typeface="Questrial"/>
                <a:sym typeface="Questrial"/>
              </a:defRPr>
            </a:lvl8pPr>
            <a:lvl9pPr lvl="8" rtl="0">
              <a:spcBef>
                <a:spcPts val="0"/>
              </a:spcBef>
              <a:defRPr sz="1200">
                <a:solidFill>
                  <a:srgbClr val="3F3F3F"/>
                </a:solidFill>
                <a:latin typeface="Questrial"/>
                <a:ea typeface="Questrial"/>
                <a:cs typeface="Questrial"/>
                <a:sym typeface="Questrial"/>
              </a:defRPr>
            </a:lvl9pPr>
          </a:lstStyle>
          <a:p>
            <a:endParaRPr/>
          </a:p>
        </p:txBody>
      </p:sp>
      <p:sp>
        <p:nvSpPr>
          <p:cNvPr id="124" name="Shape 124"/>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25" name="Shape 125"/>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26" name="Shape 126"/>
          <p:cNvSpPr/>
          <p:nvPr/>
        </p:nvSpPr>
        <p:spPr>
          <a:xfrm rot="10800000" flipH="1">
            <a:off x="-4188" y="491172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27" name="Shape 127"/>
          <p:cNvSpPr txBox="1">
            <a:spLocks noGrp="1"/>
          </p:cNvSpPr>
          <p:nvPr>
            <p:ph type="sldNum" idx="12"/>
          </p:nvPr>
        </p:nvSpPr>
        <p:spPr>
          <a:xfrm>
            <a:off x="531812" y="4983087"/>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Quote Name Card">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2849949" y="609600"/>
            <a:ext cx="8393925" cy="2895600"/>
          </a:xfrm>
          <a:prstGeom prst="rect">
            <a:avLst/>
          </a:prstGeom>
          <a:noFill/>
          <a:ln>
            <a:noFill/>
          </a:ln>
        </p:spPr>
        <p:txBody>
          <a:bodyPr lIns="91425" tIns="91425" rIns="91425" bIns="91425" anchor="ctr" anchorCtr="0"/>
          <a:lstStyle>
            <a:lvl1pPr lvl="0" algn="l" rtl="0">
              <a:spcBef>
                <a:spcPts val="0"/>
              </a:spcBef>
              <a:defRPr sz="4800" b="0" cap="none"/>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130" name="Shape 130"/>
          <p:cNvSpPr txBox="1">
            <a:spLocks noGrp="1"/>
          </p:cNvSpPr>
          <p:nvPr>
            <p:ph type="body" idx="1"/>
          </p:nvPr>
        </p:nvSpPr>
        <p:spPr>
          <a:xfrm>
            <a:off x="2589211" y="4343400"/>
            <a:ext cx="8915400" cy="838199"/>
          </a:xfrm>
          <a:prstGeom prst="rect">
            <a:avLst/>
          </a:prstGeom>
          <a:noFill/>
          <a:ln>
            <a:noFill/>
          </a:ln>
        </p:spPr>
        <p:txBody>
          <a:bodyPr lIns="91425" tIns="91425" rIns="91425" bIns="91425" anchor="b" anchorCtr="0"/>
          <a:lstStyle>
            <a:lvl1pPr marL="0" lvl="0" indent="0" rtl="0">
              <a:spcBef>
                <a:spcPts val="0"/>
              </a:spcBef>
              <a:buClr>
                <a:schemeClr val="accent1"/>
              </a:buClr>
              <a:buFont typeface="Questrial"/>
              <a:buNone/>
              <a:defRPr sz="2400">
                <a:solidFill>
                  <a:schemeClr val="accent1"/>
                </a:solidFill>
              </a:defRPr>
            </a:lvl1pPr>
            <a:lvl2pPr marL="457200" lvl="1" indent="0" rtl="0">
              <a:spcBef>
                <a:spcPts val="0"/>
              </a:spcBef>
              <a:buFont typeface="Questrial"/>
              <a:buNone/>
              <a:defRPr/>
            </a:lvl2pPr>
            <a:lvl3pPr marL="914400" lvl="2" indent="0" rtl="0">
              <a:spcBef>
                <a:spcPts val="0"/>
              </a:spcBef>
              <a:buFont typeface="Questrial"/>
              <a:buNone/>
              <a:defRPr/>
            </a:lvl3pPr>
            <a:lvl4pPr marL="1371600" lvl="3" indent="0" rtl="0">
              <a:spcBef>
                <a:spcPts val="0"/>
              </a:spcBef>
              <a:buFont typeface="Questrial"/>
              <a:buNone/>
              <a:defRPr/>
            </a:lvl4pPr>
            <a:lvl5pPr marL="1828800" lvl="4" indent="0" rtl="0">
              <a:spcBef>
                <a:spcPts val="0"/>
              </a:spcBef>
              <a:buFont typeface="Questrial"/>
              <a:buNone/>
              <a:defRPr/>
            </a:lvl5pPr>
            <a:lvl6pPr lvl="5" rtl="0">
              <a:spcBef>
                <a:spcPts val="0"/>
              </a:spcBef>
              <a:defRPr sz="1200">
                <a:solidFill>
                  <a:srgbClr val="3F3F3F"/>
                </a:solidFill>
                <a:latin typeface="Questrial"/>
                <a:ea typeface="Questrial"/>
                <a:cs typeface="Questrial"/>
                <a:sym typeface="Questrial"/>
              </a:defRPr>
            </a:lvl6pPr>
            <a:lvl7pPr lvl="6" rtl="0">
              <a:spcBef>
                <a:spcPts val="0"/>
              </a:spcBef>
              <a:defRPr sz="1200">
                <a:solidFill>
                  <a:srgbClr val="3F3F3F"/>
                </a:solidFill>
                <a:latin typeface="Questrial"/>
                <a:ea typeface="Questrial"/>
                <a:cs typeface="Questrial"/>
                <a:sym typeface="Questrial"/>
              </a:defRPr>
            </a:lvl7pPr>
            <a:lvl8pPr lvl="7" rtl="0">
              <a:spcBef>
                <a:spcPts val="0"/>
              </a:spcBef>
              <a:defRPr sz="1200">
                <a:solidFill>
                  <a:srgbClr val="3F3F3F"/>
                </a:solidFill>
                <a:latin typeface="Questrial"/>
                <a:ea typeface="Questrial"/>
                <a:cs typeface="Questrial"/>
                <a:sym typeface="Questrial"/>
              </a:defRPr>
            </a:lvl8pPr>
            <a:lvl9pPr lvl="8" rtl="0">
              <a:spcBef>
                <a:spcPts val="0"/>
              </a:spcBef>
              <a:defRPr sz="1200">
                <a:solidFill>
                  <a:srgbClr val="3F3F3F"/>
                </a:solidFill>
                <a:latin typeface="Questrial"/>
                <a:ea typeface="Questrial"/>
                <a:cs typeface="Questrial"/>
                <a:sym typeface="Questrial"/>
              </a:defRPr>
            </a:lvl9pPr>
          </a:lstStyle>
          <a:p>
            <a:endParaRPr/>
          </a:p>
        </p:txBody>
      </p:sp>
      <p:sp>
        <p:nvSpPr>
          <p:cNvPr id="131" name="Shape 131"/>
          <p:cNvSpPr txBox="1">
            <a:spLocks noGrp="1"/>
          </p:cNvSpPr>
          <p:nvPr>
            <p:ph type="body" idx="2"/>
          </p:nvPr>
        </p:nvSpPr>
        <p:spPr>
          <a:xfrm>
            <a:off x="2589213" y="5181600"/>
            <a:ext cx="8915400" cy="729622"/>
          </a:xfrm>
          <a:prstGeom prst="rect">
            <a:avLst/>
          </a:prstGeom>
          <a:noFill/>
          <a:ln>
            <a:noFill/>
          </a:ln>
        </p:spPr>
        <p:txBody>
          <a:bodyPr lIns="91425" tIns="91425" rIns="91425" bIns="91425" anchor="t" anchorCtr="0"/>
          <a:lstStyle>
            <a:lvl1pPr lvl="0" rtl="0">
              <a:spcBef>
                <a:spcPts val="0"/>
              </a:spcBef>
              <a:buClr>
                <a:srgbClr val="595959"/>
              </a:buClr>
              <a:buFont typeface="Questrial"/>
              <a:buNone/>
              <a:defRPr>
                <a:solidFill>
                  <a:srgbClr val="595959"/>
                </a:solidFill>
              </a:defRPr>
            </a:lvl1pPr>
            <a:lvl2pPr lvl="1" rtl="0">
              <a:spcBef>
                <a:spcPts val="0"/>
              </a:spcBef>
              <a:defRPr sz="1600">
                <a:solidFill>
                  <a:srgbClr val="3F3F3F"/>
                </a:solidFill>
                <a:latin typeface="Questrial"/>
                <a:ea typeface="Questrial"/>
                <a:cs typeface="Questrial"/>
                <a:sym typeface="Questrial"/>
              </a:defRPr>
            </a:lvl2pPr>
            <a:lvl3pPr lvl="2" rtl="0">
              <a:spcBef>
                <a:spcPts val="0"/>
              </a:spcBef>
              <a:defRPr sz="1400">
                <a:solidFill>
                  <a:srgbClr val="3F3F3F"/>
                </a:solidFill>
                <a:latin typeface="Questrial"/>
                <a:ea typeface="Questrial"/>
                <a:cs typeface="Questrial"/>
                <a:sym typeface="Questrial"/>
              </a:defRPr>
            </a:lvl3pPr>
            <a:lvl4pPr lvl="3" rtl="0">
              <a:spcBef>
                <a:spcPts val="0"/>
              </a:spcBef>
              <a:defRPr sz="1200">
                <a:solidFill>
                  <a:srgbClr val="3F3F3F"/>
                </a:solidFill>
                <a:latin typeface="Questrial"/>
                <a:ea typeface="Questrial"/>
                <a:cs typeface="Questrial"/>
                <a:sym typeface="Questrial"/>
              </a:defRPr>
            </a:lvl4pPr>
            <a:lvl5pPr lvl="4" rtl="0">
              <a:spcBef>
                <a:spcPts val="0"/>
              </a:spcBef>
              <a:defRPr sz="1200">
                <a:solidFill>
                  <a:srgbClr val="3F3F3F"/>
                </a:solidFill>
                <a:latin typeface="Questrial"/>
                <a:ea typeface="Questrial"/>
                <a:cs typeface="Questrial"/>
                <a:sym typeface="Questrial"/>
              </a:defRPr>
            </a:lvl5pPr>
            <a:lvl6pPr lvl="5" rtl="0">
              <a:spcBef>
                <a:spcPts val="0"/>
              </a:spcBef>
              <a:defRPr sz="1200">
                <a:solidFill>
                  <a:srgbClr val="3F3F3F"/>
                </a:solidFill>
                <a:latin typeface="Questrial"/>
                <a:ea typeface="Questrial"/>
                <a:cs typeface="Questrial"/>
                <a:sym typeface="Questrial"/>
              </a:defRPr>
            </a:lvl6pPr>
            <a:lvl7pPr lvl="6" rtl="0">
              <a:spcBef>
                <a:spcPts val="0"/>
              </a:spcBef>
              <a:defRPr sz="1200">
                <a:solidFill>
                  <a:srgbClr val="3F3F3F"/>
                </a:solidFill>
                <a:latin typeface="Questrial"/>
                <a:ea typeface="Questrial"/>
                <a:cs typeface="Questrial"/>
                <a:sym typeface="Questrial"/>
              </a:defRPr>
            </a:lvl7pPr>
            <a:lvl8pPr lvl="7" rtl="0">
              <a:spcBef>
                <a:spcPts val="0"/>
              </a:spcBef>
              <a:defRPr sz="1200">
                <a:solidFill>
                  <a:srgbClr val="3F3F3F"/>
                </a:solidFill>
                <a:latin typeface="Questrial"/>
                <a:ea typeface="Questrial"/>
                <a:cs typeface="Questrial"/>
                <a:sym typeface="Questrial"/>
              </a:defRPr>
            </a:lvl8pPr>
            <a:lvl9pPr lvl="8" rtl="0">
              <a:spcBef>
                <a:spcPts val="0"/>
              </a:spcBef>
              <a:defRPr sz="1200">
                <a:solidFill>
                  <a:srgbClr val="3F3F3F"/>
                </a:solidFill>
                <a:latin typeface="Questrial"/>
                <a:ea typeface="Questrial"/>
                <a:cs typeface="Questrial"/>
                <a:sym typeface="Questrial"/>
              </a:defRPr>
            </a:lvl9pPr>
          </a:lstStyle>
          <a:p>
            <a:endParaRPr/>
          </a:p>
        </p:txBody>
      </p:sp>
      <p:sp>
        <p:nvSpPr>
          <p:cNvPr id="132" name="Shape 132"/>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33" name="Shape 133"/>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34" name="Shape 134"/>
          <p:cNvSpPr/>
          <p:nvPr/>
        </p:nvSpPr>
        <p:spPr>
          <a:xfrm rot="10800000" flipH="1">
            <a:off x="-4188" y="491172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35" name="Shape 135"/>
          <p:cNvSpPr txBox="1">
            <a:spLocks noGrp="1"/>
          </p:cNvSpPr>
          <p:nvPr>
            <p:ph type="sldNum" idx="12"/>
          </p:nvPr>
        </p:nvSpPr>
        <p:spPr>
          <a:xfrm>
            <a:off x="531812" y="4983087"/>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
        <p:nvSpPr>
          <p:cNvPr id="136" name="Shape 136"/>
          <p:cNvSpPr txBox="1"/>
          <p:nvPr/>
        </p:nvSpPr>
        <p:spPr>
          <a:xfrm>
            <a:off x="2467651" y="648004"/>
            <a:ext cx="609599" cy="584776"/>
          </a:xfrm>
          <a:prstGeom prst="rect">
            <a:avLst/>
          </a:prstGeom>
          <a:noFill/>
          <a:ln>
            <a:noFill/>
          </a:ln>
        </p:spPr>
        <p:txBody>
          <a:bodyPr lIns="91425" tIns="45700" rIns="91425" bIns="45700" anchor="ctr" anchorCtr="0">
            <a:noAutofit/>
          </a:bodyPr>
          <a:lstStyle/>
          <a:p>
            <a:pPr marL="0" marR="0" lvl="0" indent="0" algn="l" rtl="0">
              <a:spcBef>
                <a:spcPts val="0"/>
              </a:spcBef>
              <a:buSzPct val="25000"/>
              <a:buNone/>
            </a:pPr>
            <a:r>
              <a:rPr lang="en-IN" sz="8000" b="0" i="0" u="none" strike="noStrike" cap="none">
                <a:solidFill>
                  <a:schemeClr val="accent1"/>
                </a:solidFill>
                <a:latin typeface="Arial"/>
                <a:ea typeface="Arial"/>
                <a:cs typeface="Arial"/>
                <a:sym typeface="Arial"/>
              </a:rPr>
              <a:t>“</a:t>
            </a:r>
          </a:p>
        </p:txBody>
      </p:sp>
      <p:sp>
        <p:nvSpPr>
          <p:cNvPr id="137" name="Shape 137"/>
          <p:cNvSpPr txBox="1"/>
          <p:nvPr/>
        </p:nvSpPr>
        <p:spPr>
          <a:xfrm>
            <a:off x="11114852" y="2905306"/>
            <a:ext cx="609599" cy="584776"/>
          </a:xfrm>
          <a:prstGeom prst="rect">
            <a:avLst/>
          </a:prstGeom>
          <a:noFill/>
          <a:ln>
            <a:noFill/>
          </a:ln>
        </p:spPr>
        <p:txBody>
          <a:bodyPr lIns="91425" tIns="45700" rIns="91425" bIns="45700" anchor="ctr" anchorCtr="0">
            <a:noAutofit/>
          </a:bodyPr>
          <a:lstStyle/>
          <a:p>
            <a:pPr marL="0" marR="0" lvl="0" indent="0" algn="l" rtl="0">
              <a:spcBef>
                <a:spcPts val="0"/>
              </a:spcBef>
              <a:buSzPct val="25000"/>
              <a:buNone/>
            </a:pPr>
            <a:r>
              <a:rPr lang="en-IN" sz="8000" b="0" i="0" u="none" strike="noStrike" cap="none">
                <a:solidFill>
                  <a:schemeClr val="accent1"/>
                </a:solidFill>
                <a:latin typeface="Arial"/>
                <a:ea typeface="Arial"/>
                <a:cs typeface="Arial"/>
                <a:sym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True or False">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2589211" y="627406"/>
            <a:ext cx="8915398" cy="2880019"/>
          </a:xfrm>
          <a:prstGeom prst="rect">
            <a:avLst/>
          </a:prstGeom>
          <a:noFill/>
          <a:ln>
            <a:noFill/>
          </a:ln>
        </p:spPr>
        <p:txBody>
          <a:bodyPr lIns="91425" tIns="91425" rIns="91425" bIns="91425" anchor="ctr" anchorCtr="0"/>
          <a:lstStyle>
            <a:lvl1pPr lvl="0" algn="l" rtl="0">
              <a:spcBef>
                <a:spcPts val="0"/>
              </a:spcBef>
              <a:defRPr sz="4800" b="0"/>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140" name="Shape 140"/>
          <p:cNvSpPr txBox="1">
            <a:spLocks noGrp="1"/>
          </p:cNvSpPr>
          <p:nvPr>
            <p:ph type="body" idx="1"/>
          </p:nvPr>
        </p:nvSpPr>
        <p:spPr>
          <a:xfrm>
            <a:off x="2589211" y="4343400"/>
            <a:ext cx="8915400" cy="838199"/>
          </a:xfrm>
          <a:prstGeom prst="rect">
            <a:avLst/>
          </a:prstGeom>
          <a:noFill/>
          <a:ln>
            <a:noFill/>
          </a:ln>
        </p:spPr>
        <p:txBody>
          <a:bodyPr lIns="91425" tIns="91425" rIns="91425" bIns="91425" anchor="b" anchorCtr="0"/>
          <a:lstStyle>
            <a:lvl1pPr marL="0" lvl="0" indent="0" rtl="0">
              <a:spcBef>
                <a:spcPts val="0"/>
              </a:spcBef>
              <a:buClr>
                <a:schemeClr val="accent1"/>
              </a:buClr>
              <a:buFont typeface="Questrial"/>
              <a:buNone/>
              <a:defRPr sz="2400">
                <a:solidFill>
                  <a:schemeClr val="accent1"/>
                </a:solidFill>
              </a:defRPr>
            </a:lvl1pPr>
            <a:lvl2pPr marL="457200" lvl="1" indent="0" rtl="0">
              <a:spcBef>
                <a:spcPts val="0"/>
              </a:spcBef>
              <a:buFont typeface="Questrial"/>
              <a:buNone/>
              <a:defRPr/>
            </a:lvl2pPr>
            <a:lvl3pPr marL="914400" lvl="2" indent="0" rtl="0">
              <a:spcBef>
                <a:spcPts val="0"/>
              </a:spcBef>
              <a:buFont typeface="Questrial"/>
              <a:buNone/>
              <a:defRPr/>
            </a:lvl3pPr>
            <a:lvl4pPr marL="1371600" lvl="3" indent="0" rtl="0">
              <a:spcBef>
                <a:spcPts val="0"/>
              </a:spcBef>
              <a:buFont typeface="Questrial"/>
              <a:buNone/>
              <a:defRPr/>
            </a:lvl4pPr>
            <a:lvl5pPr marL="1828800" lvl="4" indent="0" rtl="0">
              <a:spcBef>
                <a:spcPts val="0"/>
              </a:spcBef>
              <a:buFont typeface="Questrial"/>
              <a:buNone/>
              <a:defRPr/>
            </a:lvl5pPr>
            <a:lvl6pPr lvl="5" rtl="0">
              <a:spcBef>
                <a:spcPts val="0"/>
              </a:spcBef>
              <a:defRPr sz="1200">
                <a:solidFill>
                  <a:srgbClr val="3F3F3F"/>
                </a:solidFill>
                <a:latin typeface="Questrial"/>
                <a:ea typeface="Questrial"/>
                <a:cs typeface="Questrial"/>
                <a:sym typeface="Questrial"/>
              </a:defRPr>
            </a:lvl6pPr>
            <a:lvl7pPr lvl="6" rtl="0">
              <a:spcBef>
                <a:spcPts val="0"/>
              </a:spcBef>
              <a:defRPr sz="1200">
                <a:solidFill>
                  <a:srgbClr val="3F3F3F"/>
                </a:solidFill>
                <a:latin typeface="Questrial"/>
                <a:ea typeface="Questrial"/>
                <a:cs typeface="Questrial"/>
                <a:sym typeface="Questrial"/>
              </a:defRPr>
            </a:lvl7pPr>
            <a:lvl8pPr lvl="7" rtl="0">
              <a:spcBef>
                <a:spcPts val="0"/>
              </a:spcBef>
              <a:defRPr sz="1200">
                <a:solidFill>
                  <a:srgbClr val="3F3F3F"/>
                </a:solidFill>
                <a:latin typeface="Questrial"/>
                <a:ea typeface="Questrial"/>
                <a:cs typeface="Questrial"/>
                <a:sym typeface="Questrial"/>
              </a:defRPr>
            </a:lvl8pPr>
            <a:lvl9pPr lvl="8" rtl="0">
              <a:spcBef>
                <a:spcPts val="0"/>
              </a:spcBef>
              <a:defRPr sz="1200">
                <a:solidFill>
                  <a:srgbClr val="3F3F3F"/>
                </a:solidFill>
                <a:latin typeface="Questrial"/>
                <a:ea typeface="Questrial"/>
                <a:cs typeface="Questrial"/>
                <a:sym typeface="Questrial"/>
              </a:defRPr>
            </a:lvl9pPr>
          </a:lstStyle>
          <a:p>
            <a:endParaRPr/>
          </a:p>
        </p:txBody>
      </p:sp>
      <p:sp>
        <p:nvSpPr>
          <p:cNvPr id="141" name="Shape 141"/>
          <p:cNvSpPr txBox="1">
            <a:spLocks noGrp="1"/>
          </p:cNvSpPr>
          <p:nvPr>
            <p:ph type="body" idx="2"/>
          </p:nvPr>
        </p:nvSpPr>
        <p:spPr>
          <a:xfrm>
            <a:off x="2589213" y="5181600"/>
            <a:ext cx="8915400" cy="729622"/>
          </a:xfrm>
          <a:prstGeom prst="rect">
            <a:avLst/>
          </a:prstGeom>
          <a:noFill/>
          <a:ln>
            <a:noFill/>
          </a:ln>
        </p:spPr>
        <p:txBody>
          <a:bodyPr lIns="91425" tIns="91425" rIns="91425" bIns="91425" anchor="t" anchorCtr="0"/>
          <a:lstStyle>
            <a:lvl1pPr lvl="0" rtl="0">
              <a:spcBef>
                <a:spcPts val="0"/>
              </a:spcBef>
              <a:buClr>
                <a:srgbClr val="595959"/>
              </a:buClr>
              <a:buFont typeface="Questrial"/>
              <a:buNone/>
              <a:defRPr>
                <a:solidFill>
                  <a:srgbClr val="595959"/>
                </a:solidFill>
              </a:defRPr>
            </a:lvl1pPr>
            <a:lvl2pPr lvl="1" rtl="0">
              <a:spcBef>
                <a:spcPts val="0"/>
              </a:spcBef>
              <a:defRPr sz="1600">
                <a:solidFill>
                  <a:srgbClr val="3F3F3F"/>
                </a:solidFill>
                <a:latin typeface="Questrial"/>
                <a:ea typeface="Questrial"/>
                <a:cs typeface="Questrial"/>
                <a:sym typeface="Questrial"/>
              </a:defRPr>
            </a:lvl2pPr>
            <a:lvl3pPr lvl="2" rtl="0">
              <a:spcBef>
                <a:spcPts val="0"/>
              </a:spcBef>
              <a:defRPr sz="1400">
                <a:solidFill>
                  <a:srgbClr val="3F3F3F"/>
                </a:solidFill>
                <a:latin typeface="Questrial"/>
                <a:ea typeface="Questrial"/>
                <a:cs typeface="Questrial"/>
                <a:sym typeface="Questrial"/>
              </a:defRPr>
            </a:lvl3pPr>
            <a:lvl4pPr lvl="3" rtl="0">
              <a:spcBef>
                <a:spcPts val="0"/>
              </a:spcBef>
              <a:defRPr sz="1200">
                <a:solidFill>
                  <a:srgbClr val="3F3F3F"/>
                </a:solidFill>
                <a:latin typeface="Questrial"/>
                <a:ea typeface="Questrial"/>
                <a:cs typeface="Questrial"/>
                <a:sym typeface="Questrial"/>
              </a:defRPr>
            </a:lvl4pPr>
            <a:lvl5pPr lvl="4" rtl="0">
              <a:spcBef>
                <a:spcPts val="0"/>
              </a:spcBef>
              <a:defRPr sz="1200">
                <a:solidFill>
                  <a:srgbClr val="3F3F3F"/>
                </a:solidFill>
                <a:latin typeface="Questrial"/>
                <a:ea typeface="Questrial"/>
                <a:cs typeface="Questrial"/>
                <a:sym typeface="Questrial"/>
              </a:defRPr>
            </a:lvl5pPr>
            <a:lvl6pPr lvl="5" rtl="0">
              <a:spcBef>
                <a:spcPts val="0"/>
              </a:spcBef>
              <a:defRPr sz="1200">
                <a:solidFill>
                  <a:srgbClr val="3F3F3F"/>
                </a:solidFill>
                <a:latin typeface="Questrial"/>
                <a:ea typeface="Questrial"/>
                <a:cs typeface="Questrial"/>
                <a:sym typeface="Questrial"/>
              </a:defRPr>
            </a:lvl6pPr>
            <a:lvl7pPr lvl="6" rtl="0">
              <a:spcBef>
                <a:spcPts val="0"/>
              </a:spcBef>
              <a:defRPr sz="1200">
                <a:solidFill>
                  <a:srgbClr val="3F3F3F"/>
                </a:solidFill>
                <a:latin typeface="Questrial"/>
                <a:ea typeface="Questrial"/>
                <a:cs typeface="Questrial"/>
                <a:sym typeface="Questrial"/>
              </a:defRPr>
            </a:lvl7pPr>
            <a:lvl8pPr lvl="7" rtl="0">
              <a:spcBef>
                <a:spcPts val="0"/>
              </a:spcBef>
              <a:defRPr sz="1200">
                <a:solidFill>
                  <a:srgbClr val="3F3F3F"/>
                </a:solidFill>
                <a:latin typeface="Questrial"/>
                <a:ea typeface="Questrial"/>
                <a:cs typeface="Questrial"/>
                <a:sym typeface="Questrial"/>
              </a:defRPr>
            </a:lvl8pPr>
            <a:lvl9pPr lvl="8" rtl="0">
              <a:spcBef>
                <a:spcPts val="0"/>
              </a:spcBef>
              <a:defRPr sz="1200">
                <a:solidFill>
                  <a:srgbClr val="3F3F3F"/>
                </a:solidFill>
                <a:latin typeface="Questrial"/>
                <a:ea typeface="Questrial"/>
                <a:cs typeface="Questrial"/>
                <a:sym typeface="Questrial"/>
              </a:defRPr>
            </a:lvl9pPr>
          </a:lstStyle>
          <a:p>
            <a:endParaRPr/>
          </a:p>
        </p:txBody>
      </p:sp>
      <p:sp>
        <p:nvSpPr>
          <p:cNvPr id="142" name="Shape 142"/>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43" name="Shape 143"/>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44" name="Shape 144"/>
          <p:cNvSpPr/>
          <p:nvPr/>
        </p:nvSpPr>
        <p:spPr>
          <a:xfrm rot="10800000" flipH="1">
            <a:off x="-4188" y="491172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45" name="Shape 145"/>
          <p:cNvSpPr txBox="1">
            <a:spLocks noGrp="1"/>
          </p:cNvSpPr>
          <p:nvPr>
            <p:ph type="sldNum" idx="12"/>
          </p:nvPr>
        </p:nvSpPr>
        <p:spPr>
          <a:xfrm>
            <a:off x="531812" y="4983087"/>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46"/>
        <p:cNvGrpSpPr/>
        <p:nvPr/>
      </p:nvGrpSpPr>
      <p:grpSpPr>
        <a:xfrm>
          <a:off x="0" y="0"/>
          <a:ext cx="0" cy="0"/>
          <a:chOff x="0" y="0"/>
          <a:chExt cx="0" cy="0"/>
        </a:xfrm>
      </p:grpSpPr>
      <p:sp>
        <p:nvSpPr>
          <p:cNvPr id="147" name="Shape 147"/>
          <p:cNvSpPr txBox="1">
            <a:spLocks noGrp="1"/>
          </p:cNvSpPr>
          <p:nvPr>
            <p:ph type="title"/>
          </p:nvPr>
        </p:nvSpPr>
        <p:spPr>
          <a:xfrm>
            <a:off x="2592924" y="624110"/>
            <a:ext cx="8911686" cy="1280889"/>
          </a:xfrm>
          <a:prstGeom prst="rect">
            <a:avLst/>
          </a:prstGeom>
          <a:noFill/>
          <a:ln>
            <a:noFill/>
          </a:ln>
        </p:spPr>
        <p:txBody>
          <a:bodyPr lIns="91425" tIns="91425" rIns="91425" bIns="91425" anchor="t" anchorCtr="0"/>
          <a:lstStyle>
            <a:lvl1pPr lvl="0" algn="l" rtl="0">
              <a:spcBef>
                <a:spcPts val="0"/>
              </a:spcBef>
              <a:buClr>
                <a:srgbClr val="262626"/>
              </a:buClr>
              <a:buFont typeface="Questrial"/>
              <a:buNone/>
              <a:defRPr sz="3600">
                <a:solidFill>
                  <a:srgbClr val="262626"/>
                </a:solidFill>
                <a:latin typeface="Questrial"/>
                <a:ea typeface="Questrial"/>
                <a:cs typeface="Questrial"/>
                <a:sym typeface="Questrial"/>
              </a:defRPr>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148" name="Shape 148"/>
          <p:cNvSpPr txBox="1">
            <a:spLocks noGrp="1"/>
          </p:cNvSpPr>
          <p:nvPr>
            <p:ph type="body" idx="1"/>
          </p:nvPr>
        </p:nvSpPr>
        <p:spPr>
          <a:xfrm rot="5400000">
            <a:off x="5103811" y="-381000"/>
            <a:ext cx="3886200" cy="8915400"/>
          </a:xfrm>
          <a:prstGeom prst="rect">
            <a:avLst/>
          </a:prstGeom>
          <a:noFill/>
          <a:ln>
            <a:noFill/>
          </a:ln>
        </p:spPr>
        <p:txBody>
          <a:bodyPr lIns="91425" tIns="91425" rIns="91425" bIns="91425" anchor="t" anchorCtr="0"/>
          <a:lstStyle>
            <a:lvl1pPr marL="342900" lvl="0" indent="-228600" algn="l" rtl="0">
              <a:spcBef>
                <a:spcPts val="1000"/>
              </a:spcBef>
              <a:spcAft>
                <a:spcPts val="0"/>
              </a:spcAft>
              <a:buClr>
                <a:schemeClr val="accent1"/>
              </a:buClr>
              <a:buFont typeface="Noto Sans Symbols"/>
              <a:buChar char="●"/>
              <a:defRPr sz="1800">
                <a:solidFill>
                  <a:srgbClr val="3F3F3F"/>
                </a:solidFill>
                <a:latin typeface="Questrial"/>
                <a:ea typeface="Questrial"/>
                <a:cs typeface="Questrial"/>
                <a:sym typeface="Questrial"/>
              </a:defRPr>
            </a:lvl1pPr>
            <a:lvl2pPr marL="742950" lvl="1" indent="-184150" algn="l" rtl="0">
              <a:spcBef>
                <a:spcPts val="1000"/>
              </a:spcBef>
              <a:spcAft>
                <a:spcPts val="0"/>
              </a:spcAft>
              <a:buClr>
                <a:schemeClr val="accent1"/>
              </a:buClr>
              <a:buFont typeface="Noto Sans Symbols"/>
              <a:buChar char="●"/>
              <a:defRPr sz="1600">
                <a:solidFill>
                  <a:srgbClr val="3F3F3F"/>
                </a:solidFill>
                <a:latin typeface="Questrial"/>
                <a:ea typeface="Questrial"/>
                <a:cs typeface="Questrial"/>
                <a:sym typeface="Questrial"/>
              </a:defRPr>
            </a:lvl2pPr>
            <a:lvl3pPr marL="1143000" lvl="2" indent="-139700" algn="l" rtl="0">
              <a:spcBef>
                <a:spcPts val="1000"/>
              </a:spcBef>
              <a:spcAft>
                <a:spcPts val="0"/>
              </a:spcAft>
              <a:buClr>
                <a:schemeClr val="accent1"/>
              </a:buClr>
              <a:buFont typeface="Noto Sans Symbols"/>
              <a:buChar char="●"/>
              <a:defRPr sz="1400">
                <a:solidFill>
                  <a:srgbClr val="3F3F3F"/>
                </a:solidFill>
                <a:latin typeface="Questrial"/>
                <a:ea typeface="Questrial"/>
                <a:cs typeface="Questrial"/>
                <a:sym typeface="Questrial"/>
              </a:defRPr>
            </a:lvl3pPr>
            <a:lvl4pPr marL="1600200" lvl="3"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4pPr>
            <a:lvl5pPr marL="2057400" lvl="4"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5pPr>
            <a:lvl6pPr marL="2514600" lvl="5"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6pPr>
            <a:lvl7pPr marL="2971800" lvl="6"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7pPr>
            <a:lvl8pPr marL="3429000" lvl="7"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8pPr>
            <a:lvl9pPr marL="3886200" lvl="8"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9pPr>
          </a:lstStyle>
          <a:p>
            <a:endParaRPr/>
          </a:p>
        </p:txBody>
      </p:sp>
      <p:sp>
        <p:nvSpPr>
          <p:cNvPr id="149" name="Shape 149"/>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50" name="Shape 150"/>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51" name="Shape 151"/>
          <p:cNvSpPr/>
          <p:nvPr/>
        </p:nvSpPr>
        <p:spPr>
          <a:xfrm rot="10800000" flipH="1">
            <a:off x="-4188" y="71437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52" name="Shape 152"/>
          <p:cNvSpPr txBox="1">
            <a:spLocks noGrp="1"/>
          </p:cNvSpPr>
          <p:nvPr>
            <p:ph type="sldNum" idx="12"/>
          </p:nvPr>
        </p:nvSpPr>
        <p:spPr>
          <a:xfrm>
            <a:off x="531812" y="787781"/>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53"/>
        <p:cNvGrpSpPr/>
        <p:nvPr/>
      </p:nvGrpSpPr>
      <p:grpSpPr>
        <a:xfrm>
          <a:off x="0" y="0"/>
          <a:ext cx="0" cy="0"/>
          <a:chOff x="0" y="0"/>
          <a:chExt cx="0" cy="0"/>
        </a:xfrm>
      </p:grpSpPr>
      <p:sp>
        <p:nvSpPr>
          <p:cNvPr id="154" name="Shape 154"/>
          <p:cNvSpPr txBox="1">
            <a:spLocks noGrp="1"/>
          </p:cNvSpPr>
          <p:nvPr>
            <p:ph type="title"/>
          </p:nvPr>
        </p:nvSpPr>
        <p:spPr>
          <a:xfrm rot="5400000">
            <a:off x="7756704" y="2165512"/>
            <a:ext cx="5283816" cy="2207601"/>
          </a:xfrm>
          <a:prstGeom prst="rect">
            <a:avLst/>
          </a:prstGeom>
          <a:noFill/>
          <a:ln>
            <a:noFill/>
          </a:ln>
        </p:spPr>
        <p:txBody>
          <a:bodyPr lIns="91425" tIns="91425" rIns="91425" bIns="91425" anchor="ctr" anchorCtr="0"/>
          <a:lstStyle>
            <a:lvl1pPr lvl="0" algn="l" rtl="0">
              <a:spcBef>
                <a:spcPts val="0"/>
              </a:spcBef>
              <a:buClr>
                <a:srgbClr val="262626"/>
              </a:buClr>
              <a:buFont typeface="Questrial"/>
              <a:buNone/>
              <a:defRPr sz="3600">
                <a:solidFill>
                  <a:srgbClr val="262626"/>
                </a:solidFill>
                <a:latin typeface="Questrial"/>
                <a:ea typeface="Questrial"/>
                <a:cs typeface="Questrial"/>
                <a:sym typeface="Questrial"/>
              </a:defRPr>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155" name="Shape 155"/>
          <p:cNvSpPr txBox="1">
            <a:spLocks noGrp="1"/>
          </p:cNvSpPr>
          <p:nvPr>
            <p:ph type="body" idx="1"/>
          </p:nvPr>
        </p:nvSpPr>
        <p:spPr>
          <a:xfrm rot="5400000">
            <a:off x="3185803" y="30813"/>
            <a:ext cx="5283816" cy="6476999"/>
          </a:xfrm>
          <a:prstGeom prst="rect">
            <a:avLst/>
          </a:prstGeom>
          <a:noFill/>
          <a:ln>
            <a:noFill/>
          </a:ln>
        </p:spPr>
        <p:txBody>
          <a:bodyPr lIns="91425" tIns="91425" rIns="91425" bIns="91425" anchor="t" anchorCtr="0"/>
          <a:lstStyle>
            <a:lvl1pPr marL="342900" lvl="0" indent="-228600" algn="l" rtl="0">
              <a:spcBef>
                <a:spcPts val="1000"/>
              </a:spcBef>
              <a:spcAft>
                <a:spcPts val="0"/>
              </a:spcAft>
              <a:buClr>
                <a:schemeClr val="accent1"/>
              </a:buClr>
              <a:buFont typeface="Noto Sans Symbols"/>
              <a:buChar char="●"/>
              <a:defRPr sz="1800">
                <a:solidFill>
                  <a:srgbClr val="3F3F3F"/>
                </a:solidFill>
                <a:latin typeface="Questrial"/>
                <a:ea typeface="Questrial"/>
                <a:cs typeface="Questrial"/>
                <a:sym typeface="Questrial"/>
              </a:defRPr>
            </a:lvl1pPr>
            <a:lvl2pPr marL="742950" lvl="1" indent="-184150" algn="l" rtl="0">
              <a:spcBef>
                <a:spcPts val="1000"/>
              </a:spcBef>
              <a:spcAft>
                <a:spcPts val="0"/>
              </a:spcAft>
              <a:buClr>
                <a:schemeClr val="accent1"/>
              </a:buClr>
              <a:buFont typeface="Noto Sans Symbols"/>
              <a:buChar char="●"/>
              <a:defRPr sz="1600">
                <a:solidFill>
                  <a:srgbClr val="3F3F3F"/>
                </a:solidFill>
                <a:latin typeface="Questrial"/>
                <a:ea typeface="Questrial"/>
                <a:cs typeface="Questrial"/>
                <a:sym typeface="Questrial"/>
              </a:defRPr>
            </a:lvl2pPr>
            <a:lvl3pPr marL="1143000" lvl="2" indent="-139700" algn="l" rtl="0">
              <a:spcBef>
                <a:spcPts val="1000"/>
              </a:spcBef>
              <a:spcAft>
                <a:spcPts val="0"/>
              </a:spcAft>
              <a:buClr>
                <a:schemeClr val="accent1"/>
              </a:buClr>
              <a:buFont typeface="Noto Sans Symbols"/>
              <a:buChar char="●"/>
              <a:defRPr sz="1400">
                <a:solidFill>
                  <a:srgbClr val="3F3F3F"/>
                </a:solidFill>
                <a:latin typeface="Questrial"/>
                <a:ea typeface="Questrial"/>
                <a:cs typeface="Questrial"/>
                <a:sym typeface="Questrial"/>
              </a:defRPr>
            </a:lvl3pPr>
            <a:lvl4pPr marL="1600200" lvl="3"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4pPr>
            <a:lvl5pPr marL="2057400" lvl="4"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5pPr>
            <a:lvl6pPr marL="2514600" lvl="5"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6pPr>
            <a:lvl7pPr marL="2971800" lvl="6"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7pPr>
            <a:lvl8pPr marL="3429000" lvl="7"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8pPr>
            <a:lvl9pPr marL="3886200" lvl="8"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9pPr>
          </a:lstStyle>
          <a:p>
            <a:endParaRPr/>
          </a:p>
        </p:txBody>
      </p:sp>
      <p:sp>
        <p:nvSpPr>
          <p:cNvPr id="156" name="Shape 156"/>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57" name="Shape 157"/>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58" name="Shape 158"/>
          <p:cNvSpPr/>
          <p:nvPr/>
        </p:nvSpPr>
        <p:spPr>
          <a:xfrm rot="10800000" flipH="1">
            <a:off x="-4188" y="71437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59" name="Shape 159"/>
          <p:cNvSpPr txBox="1">
            <a:spLocks noGrp="1"/>
          </p:cNvSpPr>
          <p:nvPr>
            <p:ph type="sldNum" idx="12"/>
          </p:nvPr>
        </p:nvSpPr>
        <p:spPr>
          <a:xfrm>
            <a:off x="531812" y="787781"/>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2592925" y="624110"/>
            <a:ext cx="8911686" cy="1280889"/>
          </a:xfrm>
          <a:prstGeom prst="rect">
            <a:avLst/>
          </a:prstGeom>
          <a:noFill/>
          <a:ln>
            <a:noFill/>
          </a:ln>
        </p:spPr>
        <p:txBody>
          <a:bodyPr lIns="91425" tIns="91425" rIns="91425" bIns="91425" anchor="t" anchorCtr="0"/>
          <a:lstStyle>
            <a:lvl1pPr lvl="0" algn="l" rtl="0">
              <a:spcBef>
                <a:spcPts val="0"/>
              </a:spcBef>
              <a:buClr>
                <a:srgbClr val="262626"/>
              </a:buClr>
              <a:buFont typeface="Questrial"/>
              <a:buNone/>
              <a:defRPr sz="3600">
                <a:solidFill>
                  <a:srgbClr val="262626"/>
                </a:solidFill>
                <a:latin typeface="Questrial"/>
                <a:ea typeface="Questrial"/>
                <a:cs typeface="Questrial"/>
                <a:sym typeface="Questrial"/>
              </a:defRPr>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47" name="Shape 47"/>
          <p:cNvSpPr txBox="1">
            <a:spLocks noGrp="1"/>
          </p:cNvSpPr>
          <p:nvPr>
            <p:ph type="body" idx="1"/>
          </p:nvPr>
        </p:nvSpPr>
        <p:spPr>
          <a:xfrm>
            <a:off x="2589211" y="2133600"/>
            <a:ext cx="8915400" cy="3777622"/>
          </a:xfrm>
          <a:prstGeom prst="rect">
            <a:avLst/>
          </a:prstGeom>
          <a:noFill/>
          <a:ln>
            <a:noFill/>
          </a:ln>
        </p:spPr>
        <p:txBody>
          <a:bodyPr lIns="91425" tIns="91425" rIns="91425" bIns="91425" anchor="t" anchorCtr="0"/>
          <a:lstStyle>
            <a:lvl1pPr marL="342900" lvl="0" indent="-228600" algn="l" rtl="0">
              <a:spcBef>
                <a:spcPts val="1000"/>
              </a:spcBef>
              <a:spcAft>
                <a:spcPts val="0"/>
              </a:spcAft>
              <a:buClr>
                <a:schemeClr val="accent1"/>
              </a:buClr>
              <a:buFont typeface="Noto Sans Symbols"/>
              <a:buChar char="●"/>
              <a:defRPr sz="1800">
                <a:solidFill>
                  <a:srgbClr val="3F3F3F"/>
                </a:solidFill>
                <a:latin typeface="Questrial"/>
                <a:ea typeface="Questrial"/>
                <a:cs typeface="Questrial"/>
                <a:sym typeface="Questrial"/>
              </a:defRPr>
            </a:lvl1pPr>
            <a:lvl2pPr marL="742950" lvl="1" indent="-184150" algn="l" rtl="0">
              <a:spcBef>
                <a:spcPts val="1000"/>
              </a:spcBef>
              <a:spcAft>
                <a:spcPts val="0"/>
              </a:spcAft>
              <a:buClr>
                <a:schemeClr val="accent1"/>
              </a:buClr>
              <a:buFont typeface="Noto Sans Symbols"/>
              <a:buChar char="●"/>
              <a:defRPr sz="1600">
                <a:solidFill>
                  <a:srgbClr val="3F3F3F"/>
                </a:solidFill>
                <a:latin typeface="Questrial"/>
                <a:ea typeface="Questrial"/>
                <a:cs typeface="Questrial"/>
                <a:sym typeface="Questrial"/>
              </a:defRPr>
            </a:lvl2pPr>
            <a:lvl3pPr marL="1143000" lvl="2" indent="-139700" algn="l" rtl="0">
              <a:spcBef>
                <a:spcPts val="1000"/>
              </a:spcBef>
              <a:spcAft>
                <a:spcPts val="0"/>
              </a:spcAft>
              <a:buClr>
                <a:schemeClr val="accent1"/>
              </a:buClr>
              <a:buFont typeface="Noto Sans Symbols"/>
              <a:buChar char="●"/>
              <a:defRPr sz="1400">
                <a:solidFill>
                  <a:srgbClr val="3F3F3F"/>
                </a:solidFill>
                <a:latin typeface="Questrial"/>
                <a:ea typeface="Questrial"/>
                <a:cs typeface="Questrial"/>
                <a:sym typeface="Questrial"/>
              </a:defRPr>
            </a:lvl3pPr>
            <a:lvl4pPr marL="1600200" lvl="3"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4pPr>
            <a:lvl5pPr marL="2057400" lvl="4"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5pPr>
            <a:lvl6pPr marL="2514600" lvl="5"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6pPr>
            <a:lvl7pPr marL="2971800" lvl="6"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7pPr>
            <a:lvl8pPr marL="3429000" lvl="7"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8pPr>
            <a:lvl9pPr marL="3886200" lvl="8"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9pPr>
          </a:lstStyle>
          <a:p>
            <a:endParaRPr/>
          </a:p>
        </p:txBody>
      </p:sp>
      <p:sp>
        <p:nvSpPr>
          <p:cNvPr id="48" name="Shape 48"/>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49" name="Shape 49"/>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50" name="Shape 50"/>
          <p:cNvSpPr/>
          <p:nvPr/>
        </p:nvSpPr>
        <p:spPr>
          <a:xfrm rot="10800000" flipH="1">
            <a:off x="-4188" y="71437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51" name="Shape 51"/>
          <p:cNvSpPr txBox="1">
            <a:spLocks noGrp="1"/>
          </p:cNvSpPr>
          <p:nvPr>
            <p:ph type="sldNum" idx="12"/>
          </p:nvPr>
        </p:nvSpPr>
        <p:spPr>
          <a:xfrm>
            <a:off x="531812" y="787781"/>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52"/>
        <p:cNvGrpSpPr/>
        <p:nvPr/>
      </p:nvGrpSpPr>
      <p:grpSpPr>
        <a:xfrm>
          <a:off x="0" y="0"/>
          <a:ext cx="0" cy="0"/>
          <a:chOff x="0" y="0"/>
          <a:chExt cx="0" cy="0"/>
        </a:xfrm>
      </p:grpSpPr>
      <p:sp>
        <p:nvSpPr>
          <p:cNvPr id="53" name="Shape 53"/>
          <p:cNvSpPr txBox="1">
            <a:spLocks noGrp="1"/>
          </p:cNvSpPr>
          <p:nvPr>
            <p:ph type="title"/>
          </p:nvPr>
        </p:nvSpPr>
        <p:spPr>
          <a:xfrm>
            <a:off x="2589211" y="2058750"/>
            <a:ext cx="8915398" cy="1468800"/>
          </a:xfrm>
          <a:prstGeom prst="rect">
            <a:avLst/>
          </a:prstGeom>
          <a:noFill/>
          <a:ln>
            <a:noFill/>
          </a:ln>
        </p:spPr>
        <p:txBody>
          <a:bodyPr lIns="91425" tIns="91425" rIns="91425" bIns="91425" anchor="b" anchorCtr="0"/>
          <a:lstStyle>
            <a:lvl1pPr lvl="0" algn="l" rtl="0">
              <a:spcBef>
                <a:spcPts val="0"/>
              </a:spcBef>
              <a:defRPr sz="4000" b="0" cap="none"/>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54" name="Shape 54"/>
          <p:cNvSpPr txBox="1">
            <a:spLocks noGrp="1"/>
          </p:cNvSpPr>
          <p:nvPr>
            <p:ph type="body" idx="1"/>
          </p:nvPr>
        </p:nvSpPr>
        <p:spPr>
          <a:xfrm>
            <a:off x="2589211" y="3530128"/>
            <a:ext cx="8915398" cy="860399"/>
          </a:xfrm>
          <a:prstGeom prst="rect">
            <a:avLst/>
          </a:prstGeom>
          <a:noFill/>
          <a:ln>
            <a:noFill/>
          </a:ln>
        </p:spPr>
        <p:txBody>
          <a:bodyPr lIns="91425" tIns="91425" rIns="91425" bIns="91425" anchor="t" anchorCtr="0"/>
          <a:lstStyle>
            <a:lvl1pPr marL="0" lvl="0" indent="0" algn="l" rtl="0">
              <a:spcBef>
                <a:spcPts val="0"/>
              </a:spcBef>
              <a:buClr>
                <a:srgbClr val="595959"/>
              </a:buClr>
              <a:buFont typeface="Questrial"/>
              <a:buNone/>
              <a:defRPr sz="2000">
                <a:solidFill>
                  <a:srgbClr val="595959"/>
                </a:solidFill>
              </a:defRPr>
            </a:lvl1pPr>
            <a:lvl2pPr marL="457200" lvl="1" indent="0" rtl="0">
              <a:spcBef>
                <a:spcPts val="0"/>
              </a:spcBef>
              <a:buClr>
                <a:srgbClr val="888888"/>
              </a:buClr>
              <a:buFont typeface="Questrial"/>
              <a:buNone/>
              <a:defRPr sz="1800">
                <a:solidFill>
                  <a:srgbClr val="888888"/>
                </a:solidFill>
              </a:defRPr>
            </a:lvl2pPr>
            <a:lvl3pPr marL="914400" lvl="2" indent="0" rtl="0">
              <a:spcBef>
                <a:spcPts val="0"/>
              </a:spcBef>
              <a:buClr>
                <a:srgbClr val="888888"/>
              </a:buClr>
              <a:buFont typeface="Questrial"/>
              <a:buNone/>
              <a:defRPr sz="1600">
                <a:solidFill>
                  <a:srgbClr val="888888"/>
                </a:solidFill>
              </a:defRPr>
            </a:lvl3pPr>
            <a:lvl4pPr marL="1371600" lvl="3" indent="0" rtl="0">
              <a:spcBef>
                <a:spcPts val="0"/>
              </a:spcBef>
              <a:buClr>
                <a:srgbClr val="888888"/>
              </a:buClr>
              <a:buFont typeface="Questrial"/>
              <a:buNone/>
              <a:defRPr sz="1400">
                <a:solidFill>
                  <a:srgbClr val="888888"/>
                </a:solidFill>
              </a:defRPr>
            </a:lvl4pPr>
            <a:lvl5pPr marL="1828800" lvl="4" indent="0" rtl="0">
              <a:spcBef>
                <a:spcPts val="0"/>
              </a:spcBef>
              <a:buClr>
                <a:srgbClr val="888888"/>
              </a:buClr>
              <a:buFont typeface="Questrial"/>
              <a:buNone/>
              <a:defRPr sz="1400">
                <a:solidFill>
                  <a:srgbClr val="888888"/>
                </a:solidFill>
              </a:defRPr>
            </a:lvl5pPr>
            <a:lvl6pPr marL="2286000" lvl="5" indent="0" rtl="0">
              <a:spcBef>
                <a:spcPts val="0"/>
              </a:spcBef>
              <a:buClr>
                <a:srgbClr val="888888"/>
              </a:buClr>
              <a:buFont typeface="Questrial"/>
              <a:buNone/>
              <a:defRPr sz="1400">
                <a:solidFill>
                  <a:srgbClr val="888888"/>
                </a:solidFill>
              </a:defRPr>
            </a:lvl6pPr>
            <a:lvl7pPr marL="2743200" lvl="6" indent="0" rtl="0">
              <a:spcBef>
                <a:spcPts val="0"/>
              </a:spcBef>
              <a:buClr>
                <a:srgbClr val="888888"/>
              </a:buClr>
              <a:buFont typeface="Questrial"/>
              <a:buNone/>
              <a:defRPr sz="1400">
                <a:solidFill>
                  <a:srgbClr val="888888"/>
                </a:solidFill>
              </a:defRPr>
            </a:lvl7pPr>
            <a:lvl8pPr marL="3200400" lvl="7" indent="0" rtl="0">
              <a:spcBef>
                <a:spcPts val="0"/>
              </a:spcBef>
              <a:buClr>
                <a:srgbClr val="888888"/>
              </a:buClr>
              <a:buFont typeface="Questrial"/>
              <a:buNone/>
              <a:defRPr sz="1400">
                <a:solidFill>
                  <a:srgbClr val="888888"/>
                </a:solidFill>
              </a:defRPr>
            </a:lvl8pPr>
            <a:lvl9pPr marL="3657600" lvl="8" indent="0" rtl="0">
              <a:spcBef>
                <a:spcPts val="0"/>
              </a:spcBef>
              <a:buClr>
                <a:srgbClr val="888888"/>
              </a:buClr>
              <a:buFont typeface="Questrial"/>
              <a:buNone/>
              <a:defRPr sz="1400">
                <a:solidFill>
                  <a:srgbClr val="888888"/>
                </a:solidFill>
              </a:defRPr>
            </a:lvl9pPr>
          </a:lstStyle>
          <a:p>
            <a:endParaRPr/>
          </a:p>
        </p:txBody>
      </p:sp>
      <p:sp>
        <p:nvSpPr>
          <p:cNvPr id="55" name="Shape 55"/>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56" name="Shape 56"/>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57" name="Shape 57"/>
          <p:cNvSpPr/>
          <p:nvPr/>
        </p:nvSpPr>
        <p:spPr>
          <a:xfrm rot="10800000" flipH="1">
            <a:off x="-4188" y="317817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58" name="Shape 58"/>
          <p:cNvSpPr txBox="1">
            <a:spLocks noGrp="1"/>
          </p:cNvSpPr>
          <p:nvPr>
            <p:ph type="sldNum" idx="12"/>
          </p:nvPr>
        </p:nvSpPr>
        <p:spPr>
          <a:xfrm>
            <a:off x="531812" y="3244139"/>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2592924" y="624110"/>
            <a:ext cx="8911686" cy="1280889"/>
          </a:xfrm>
          <a:prstGeom prst="rect">
            <a:avLst/>
          </a:prstGeom>
          <a:noFill/>
          <a:ln>
            <a:noFill/>
          </a:ln>
        </p:spPr>
        <p:txBody>
          <a:bodyPr lIns="91425" tIns="91425" rIns="91425" bIns="91425" anchor="t" anchorCtr="0"/>
          <a:lstStyle>
            <a:lvl1pPr lvl="0" algn="l" rtl="0">
              <a:spcBef>
                <a:spcPts val="0"/>
              </a:spcBef>
              <a:buClr>
                <a:srgbClr val="262626"/>
              </a:buClr>
              <a:buFont typeface="Questrial"/>
              <a:buNone/>
              <a:defRPr sz="3600">
                <a:solidFill>
                  <a:srgbClr val="262626"/>
                </a:solidFill>
                <a:latin typeface="Questrial"/>
                <a:ea typeface="Questrial"/>
                <a:cs typeface="Questrial"/>
                <a:sym typeface="Questrial"/>
              </a:defRPr>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61" name="Shape 61"/>
          <p:cNvSpPr txBox="1">
            <a:spLocks noGrp="1"/>
          </p:cNvSpPr>
          <p:nvPr>
            <p:ph type="body" idx="1"/>
          </p:nvPr>
        </p:nvSpPr>
        <p:spPr>
          <a:xfrm>
            <a:off x="2589211" y="2133600"/>
            <a:ext cx="4313863" cy="3777622"/>
          </a:xfrm>
          <a:prstGeom prst="rect">
            <a:avLst/>
          </a:prstGeom>
          <a:noFill/>
          <a:ln>
            <a:noFill/>
          </a:ln>
        </p:spPr>
        <p:txBody>
          <a:bodyPr lIns="91425" tIns="91425" rIns="91425" bIns="91425" anchor="t" anchorCtr="0"/>
          <a:lstStyle>
            <a:lvl1pPr marL="342900" lvl="0" indent="-228600" algn="l" rtl="0">
              <a:spcBef>
                <a:spcPts val="1000"/>
              </a:spcBef>
              <a:spcAft>
                <a:spcPts val="0"/>
              </a:spcAft>
              <a:buClr>
                <a:schemeClr val="accent1"/>
              </a:buClr>
              <a:buFont typeface="Noto Sans Symbols"/>
              <a:buChar char="●"/>
              <a:defRPr sz="1800">
                <a:solidFill>
                  <a:srgbClr val="3F3F3F"/>
                </a:solidFill>
                <a:latin typeface="Questrial"/>
                <a:ea typeface="Questrial"/>
                <a:cs typeface="Questrial"/>
                <a:sym typeface="Questrial"/>
              </a:defRPr>
            </a:lvl1pPr>
            <a:lvl2pPr marL="742950" lvl="1" indent="-184150" algn="l" rtl="0">
              <a:spcBef>
                <a:spcPts val="1000"/>
              </a:spcBef>
              <a:spcAft>
                <a:spcPts val="0"/>
              </a:spcAft>
              <a:buClr>
                <a:schemeClr val="accent1"/>
              </a:buClr>
              <a:buFont typeface="Noto Sans Symbols"/>
              <a:buChar char="●"/>
              <a:defRPr sz="1600">
                <a:solidFill>
                  <a:srgbClr val="3F3F3F"/>
                </a:solidFill>
                <a:latin typeface="Questrial"/>
                <a:ea typeface="Questrial"/>
                <a:cs typeface="Questrial"/>
                <a:sym typeface="Questrial"/>
              </a:defRPr>
            </a:lvl2pPr>
            <a:lvl3pPr marL="1143000" lvl="2" indent="-139700" algn="l" rtl="0">
              <a:spcBef>
                <a:spcPts val="1000"/>
              </a:spcBef>
              <a:spcAft>
                <a:spcPts val="0"/>
              </a:spcAft>
              <a:buClr>
                <a:schemeClr val="accent1"/>
              </a:buClr>
              <a:buFont typeface="Noto Sans Symbols"/>
              <a:buChar char="●"/>
              <a:defRPr sz="1400">
                <a:solidFill>
                  <a:srgbClr val="3F3F3F"/>
                </a:solidFill>
                <a:latin typeface="Questrial"/>
                <a:ea typeface="Questrial"/>
                <a:cs typeface="Questrial"/>
                <a:sym typeface="Questrial"/>
              </a:defRPr>
            </a:lvl3pPr>
            <a:lvl4pPr marL="1600200" lvl="3"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4pPr>
            <a:lvl5pPr marL="2057400" lvl="4"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5pPr>
            <a:lvl6pPr marL="2514600" lvl="5"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6pPr>
            <a:lvl7pPr marL="2971800" lvl="6"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7pPr>
            <a:lvl8pPr marL="3429000" lvl="7"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8pPr>
            <a:lvl9pPr marL="3886200" lvl="8"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9pPr>
          </a:lstStyle>
          <a:p>
            <a:endParaRPr/>
          </a:p>
        </p:txBody>
      </p:sp>
      <p:sp>
        <p:nvSpPr>
          <p:cNvPr id="62" name="Shape 62"/>
          <p:cNvSpPr txBox="1">
            <a:spLocks noGrp="1"/>
          </p:cNvSpPr>
          <p:nvPr>
            <p:ph type="body" idx="2"/>
          </p:nvPr>
        </p:nvSpPr>
        <p:spPr>
          <a:xfrm>
            <a:off x="7190746" y="2126222"/>
            <a:ext cx="4313863" cy="3777622"/>
          </a:xfrm>
          <a:prstGeom prst="rect">
            <a:avLst/>
          </a:prstGeom>
          <a:noFill/>
          <a:ln>
            <a:noFill/>
          </a:ln>
        </p:spPr>
        <p:txBody>
          <a:bodyPr lIns="91425" tIns="91425" rIns="91425" bIns="91425" anchor="t" anchorCtr="0"/>
          <a:lstStyle>
            <a:lvl1pPr marL="342900" lvl="0" indent="-228600" algn="l" rtl="0">
              <a:spcBef>
                <a:spcPts val="1000"/>
              </a:spcBef>
              <a:spcAft>
                <a:spcPts val="0"/>
              </a:spcAft>
              <a:buClr>
                <a:schemeClr val="accent1"/>
              </a:buClr>
              <a:buFont typeface="Noto Sans Symbols"/>
              <a:buChar char="●"/>
              <a:defRPr sz="1800">
                <a:solidFill>
                  <a:srgbClr val="3F3F3F"/>
                </a:solidFill>
                <a:latin typeface="Questrial"/>
                <a:ea typeface="Questrial"/>
                <a:cs typeface="Questrial"/>
                <a:sym typeface="Questrial"/>
              </a:defRPr>
            </a:lvl1pPr>
            <a:lvl2pPr marL="742950" lvl="1" indent="-184150" algn="l" rtl="0">
              <a:spcBef>
                <a:spcPts val="1000"/>
              </a:spcBef>
              <a:spcAft>
                <a:spcPts val="0"/>
              </a:spcAft>
              <a:buClr>
                <a:schemeClr val="accent1"/>
              </a:buClr>
              <a:buFont typeface="Noto Sans Symbols"/>
              <a:buChar char="●"/>
              <a:defRPr sz="1600">
                <a:solidFill>
                  <a:srgbClr val="3F3F3F"/>
                </a:solidFill>
                <a:latin typeface="Questrial"/>
                <a:ea typeface="Questrial"/>
                <a:cs typeface="Questrial"/>
                <a:sym typeface="Questrial"/>
              </a:defRPr>
            </a:lvl2pPr>
            <a:lvl3pPr marL="1143000" lvl="2" indent="-139700" algn="l" rtl="0">
              <a:spcBef>
                <a:spcPts val="1000"/>
              </a:spcBef>
              <a:spcAft>
                <a:spcPts val="0"/>
              </a:spcAft>
              <a:buClr>
                <a:schemeClr val="accent1"/>
              </a:buClr>
              <a:buFont typeface="Noto Sans Symbols"/>
              <a:buChar char="●"/>
              <a:defRPr sz="1400">
                <a:solidFill>
                  <a:srgbClr val="3F3F3F"/>
                </a:solidFill>
                <a:latin typeface="Questrial"/>
                <a:ea typeface="Questrial"/>
                <a:cs typeface="Questrial"/>
                <a:sym typeface="Questrial"/>
              </a:defRPr>
            </a:lvl3pPr>
            <a:lvl4pPr marL="1600200" lvl="3"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4pPr>
            <a:lvl5pPr marL="2057400" lvl="4"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5pPr>
            <a:lvl6pPr marL="2514600" lvl="5"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6pPr>
            <a:lvl7pPr marL="2971800" lvl="6"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7pPr>
            <a:lvl8pPr marL="3429000" lvl="7"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8pPr>
            <a:lvl9pPr marL="3886200" lvl="8"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9pPr>
          </a:lstStyle>
          <a:p>
            <a:endParaRPr/>
          </a:p>
        </p:txBody>
      </p:sp>
      <p:sp>
        <p:nvSpPr>
          <p:cNvPr id="63" name="Shape 63"/>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64" name="Shape 64"/>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65" name="Shape 65"/>
          <p:cNvSpPr/>
          <p:nvPr/>
        </p:nvSpPr>
        <p:spPr>
          <a:xfrm rot="10800000" flipH="1">
            <a:off x="-4188" y="71437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66" name="Shape 66"/>
          <p:cNvSpPr txBox="1">
            <a:spLocks noGrp="1"/>
          </p:cNvSpPr>
          <p:nvPr>
            <p:ph type="sldNum" idx="12"/>
          </p:nvPr>
        </p:nvSpPr>
        <p:spPr>
          <a:xfrm>
            <a:off x="531812" y="787781"/>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67"/>
        <p:cNvGrpSpPr/>
        <p:nvPr/>
      </p:nvGrpSpPr>
      <p:grpSpPr>
        <a:xfrm>
          <a:off x="0" y="0"/>
          <a:ext cx="0" cy="0"/>
          <a:chOff x="0" y="0"/>
          <a:chExt cx="0" cy="0"/>
        </a:xfrm>
      </p:grpSpPr>
      <p:sp>
        <p:nvSpPr>
          <p:cNvPr id="68" name="Shape 68"/>
          <p:cNvSpPr txBox="1">
            <a:spLocks noGrp="1"/>
          </p:cNvSpPr>
          <p:nvPr>
            <p:ph type="title"/>
          </p:nvPr>
        </p:nvSpPr>
        <p:spPr>
          <a:xfrm>
            <a:off x="2592924" y="624110"/>
            <a:ext cx="8911686" cy="1280889"/>
          </a:xfrm>
          <a:prstGeom prst="rect">
            <a:avLst/>
          </a:prstGeom>
          <a:noFill/>
          <a:ln>
            <a:noFill/>
          </a:ln>
        </p:spPr>
        <p:txBody>
          <a:bodyPr lIns="91425" tIns="91425" rIns="91425" bIns="91425" anchor="t" anchorCtr="0"/>
          <a:lstStyle>
            <a:lvl1pPr lvl="0" algn="l" rtl="0">
              <a:spcBef>
                <a:spcPts val="0"/>
              </a:spcBef>
              <a:buClr>
                <a:srgbClr val="262626"/>
              </a:buClr>
              <a:buFont typeface="Questrial"/>
              <a:buNone/>
              <a:defRPr sz="3600">
                <a:solidFill>
                  <a:srgbClr val="262626"/>
                </a:solidFill>
                <a:latin typeface="Questrial"/>
                <a:ea typeface="Questrial"/>
                <a:cs typeface="Questrial"/>
                <a:sym typeface="Questrial"/>
              </a:defRPr>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69" name="Shape 69"/>
          <p:cNvSpPr txBox="1">
            <a:spLocks noGrp="1"/>
          </p:cNvSpPr>
          <p:nvPr>
            <p:ph type="body" idx="1"/>
          </p:nvPr>
        </p:nvSpPr>
        <p:spPr>
          <a:xfrm>
            <a:off x="2939373" y="1972702"/>
            <a:ext cx="3992732" cy="576262"/>
          </a:xfrm>
          <a:prstGeom prst="rect">
            <a:avLst/>
          </a:prstGeom>
          <a:noFill/>
          <a:ln>
            <a:noFill/>
          </a:ln>
        </p:spPr>
        <p:txBody>
          <a:bodyPr lIns="91425" tIns="91425" rIns="91425" bIns="91425" anchor="b" anchorCtr="0"/>
          <a:lstStyle>
            <a:lvl1pPr marL="0" lvl="0" indent="0" rtl="0">
              <a:spcBef>
                <a:spcPts val="0"/>
              </a:spcBef>
              <a:buFont typeface="Questrial"/>
              <a:buNone/>
              <a:defRPr sz="2400" b="0"/>
            </a:lvl1pPr>
            <a:lvl2pPr marL="457200" lvl="1" indent="0" rtl="0">
              <a:spcBef>
                <a:spcPts val="0"/>
              </a:spcBef>
              <a:buFont typeface="Questrial"/>
              <a:buNone/>
              <a:defRPr sz="2000" b="1"/>
            </a:lvl2pPr>
            <a:lvl3pPr marL="914400" lvl="2" indent="0" rtl="0">
              <a:spcBef>
                <a:spcPts val="0"/>
              </a:spcBef>
              <a:buFont typeface="Questrial"/>
              <a:buNone/>
              <a:defRPr sz="1800" b="1"/>
            </a:lvl3pPr>
            <a:lvl4pPr marL="1371600" lvl="3" indent="0" rtl="0">
              <a:spcBef>
                <a:spcPts val="0"/>
              </a:spcBef>
              <a:buFont typeface="Questrial"/>
              <a:buNone/>
              <a:defRPr sz="1600" b="1"/>
            </a:lvl4pPr>
            <a:lvl5pPr marL="1828800" lvl="4" indent="0" rtl="0">
              <a:spcBef>
                <a:spcPts val="0"/>
              </a:spcBef>
              <a:buFont typeface="Questrial"/>
              <a:buNone/>
              <a:defRPr sz="1600" b="1"/>
            </a:lvl5pPr>
            <a:lvl6pPr marL="2286000" lvl="5" indent="0" rtl="0">
              <a:spcBef>
                <a:spcPts val="0"/>
              </a:spcBef>
              <a:buFont typeface="Questrial"/>
              <a:buNone/>
              <a:defRPr sz="1600" b="1"/>
            </a:lvl6pPr>
            <a:lvl7pPr marL="2743200" lvl="6" indent="0" rtl="0">
              <a:spcBef>
                <a:spcPts val="0"/>
              </a:spcBef>
              <a:buFont typeface="Questrial"/>
              <a:buNone/>
              <a:defRPr sz="1600" b="1"/>
            </a:lvl7pPr>
            <a:lvl8pPr marL="3200400" lvl="7" indent="0" rtl="0">
              <a:spcBef>
                <a:spcPts val="0"/>
              </a:spcBef>
              <a:buFont typeface="Questrial"/>
              <a:buNone/>
              <a:defRPr sz="1600" b="1"/>
            </a:lvl8pPr>
            <a:lvl9pPr marL="3657600" lvl="8" indent="0" rtl="0">
              <a:spcBef>
                <a:spcPts val="0"/>
              </a:spcBef>
              <a:buFont typeface="Questrial"/>
              <a:buNone/>
              <a:defRPr sz="1600" b="1"/>
            </a:lvl9pPr>
          </a:lstStyle>
          <a:p>
            <a:endParaRPr/>
          </a:p>
        </p:txBody>
      </p:sp>
      <p:sp>
        <p:nvSpPr>
          <p:cNvPr id="70" name="Shape 70"/>
          <p:cNvSpPr txBox="1">
            <a:spLocks noGrp="1"/>
          </p:cNvSpPr>
          <p:nvPr>
            <p:ph type="body" idx="2"/>
          </p:nvPr>
        </p:nvSpPr>
        <p:spPr>
          <a:xfrm>
            <a:off x="2589211" y="2548966"/>
            <a:ext cx="4342893" cy="3354060"/>
          </a:xfrm>
          <a:prstGeom prst="rect">
            <a:avLst/>
          </a:prstGeom>
          <a:noFill/>
          <a:ln>
            <a:noFill/>
          </a:ln>
        </p:spPr>
        <p:txBody>
          <a:bodyPr lIns="91425" tIns="91425" rIns="91425" bIns="91425" anchor="t" anchorCtr="0"/>
          <a:lstStyle>
            <a:lvl1pPr marL="342900" lvl="0" indent="-228600" algn="l" rtl="0">
              <a:spcBef>
                <a:spcPts val="1000"/>
              </a:spcBef>
              <a:spcAft>
                <a:spcPts val="0"/>
              </a:spcAft>
              <a:buClr>
                <a:schemeClr val="accent1"/>
              </a:buClr>
              <a:buFont typeface="Noto Sans Symbols"/>
              <a:buChar char="●"/>
              <a:defRPr sz="1800">
                <a:solidFill>
                  <a:srgbClr val="3F3F3F"/>
                </a:solidFill>
                <a:latin typeface="Questrial"/>
                <a:ea typeface="Questrial"/>
                <a:cs typeface="Questrial"/>
                <a:sym typeface="Questrial"/>
              </a:defRPr>
            </a:lvl1pPr>
            <a:lvl2pPr marL="742950" lvl="1" indent="-184150" algn="l" rtl="0">
              <a:spcBef>
                <a:spcPts val="1000"/>
              </a:spcBef>
              <a:spcAft>
                <a:spcPts val="0"/>
              </a:spcAft>
              <a:buClr>
                <a:schemeClr val="accent1"/>
              </a:buClr>
              <a:buFont typeface="Noto Sans Symbols"/>
              <a:buChar char="●"/>
              <a:defRPr sz="1600">
                <a:solidFill>
                  <a:srgbClr val="3F3F3F"/>
                </a:solidFill>
                <a:latin typeface="Questrial"/>
                <a:ea typeface="Questrial"/>
                <a:cs typeface="Questrial"/>
                <a:sym typeface="Questrial"/>
              </a:defRPr>
            </a:lvl2pPr>
            <a:lvl3pPr marL="1143000" lvl="2" indent="-139700" algn="l" rtl="0">
              <a:spcBef>
                <a:spcPts val="1000"/>
              </a:spcBef>
              <a:spcAft>
                <a:spcPts val="0"/>
              </a:spcAft>
              <a:buClr>
                <a:schemeClr val="accent1"/>
              </a:buClr>
              <a:buFont typeface="Noto Sans Symbols"/>
              <a:buChar char="●"/>
              <a:defRPr sz="1400">
                <a:solidFill>
                  <a:srgbClr val="3F3F3F"/>
                </a:solidFill>
                <a:latin typeface="Questrial"/>
                <a:ea typeface="Questrial"/>
                <a:cs typeface="Questrial"/>
                <a:sym typeface="Questrial"/>
              </a:defRPr>
            </a:lvl3pPr>
            <a:lvl4pPr marL="1600200" lvl="3"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4pPr>
            <a:lvl5pPr marL="2057400" lvl="4"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5pPr>
            <a:lvl6pPr marL="2514600" lvl="5"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6pPr>
            <a:lvl7pPr marL="2971800" lvl="6"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7pPr>
            <a:lvl8pPr marL="3429000" lvl="7"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8pPr>
            <a:lvl9pPr marL="3886200" lvl="8"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9pPr>
          </a:lstStyle>
          <a:p>
            <a:endParaRPr/>
          </a:p>
        </p:txBody>
      </p:sp>
      <p:sp>
        <p:nvSpPr>
          <p:cNvPr id="71" name="Shape 71"/>
          <p:cNvSpPr txBox="1">
            <a:spLocks noGrp="1"/>
          </p:cNvSpPr>
          <p:nvPr>
            <p:ph type="body" idx="3"/>
          </p:nvPr>
        </p:nvSpPr>
        <p:spPr>
          <a:xfrm>
            <a:off x="7506628" y="1969475"/>
            <a:ext cx="3999000" cy="576262"/>
          </a:xfrm>
          <a:prstGeom prst="rect">
            <a:avLst/>
          </a:prstGeom>
          <a:noFill/>
          <a:ln>
            <a:noFill/>
          </a:ln>
        </p:spPr>
        <p:txBody>
          <a:bodyPr lIns="91425" tIns="91425" rIns="91425" bIns="91425" anchor="b" anchorCtr="0"/>
          <a:lstStyle>
            <a:lvl1pPr marL="0" lvl="0" indent="0" rtl="0">
              <a:spcBef>
                <a:spcPts val="0"/>
              </a:spcBef>
              <a:buFont typeface="Questrial"/>
              <a:buNone/>
              <a:defRPr sz="2400" b="0"/>
            </a:lvl1pPr>
            <a:lvl2pPr marL="457200" lvl="1" indent="0" rtl="0">
              <a:spcBef>
                <a:spcPts val="0"/>
              </a:spcBef>
              <a:buFont typeface="Questrial"/>
              <a:buNone/>
              <a:defRPr sz="2000" b="1"/>
            </a:lvl2pPr>
            <a:lvl3pPr marL="914400" lvl="2" indent="0" rtl="0">
              <a:spcBef>
                <a:spcPts val="0"/>
              </a:spcBef>
              <a:buFont typeface="Questrial"/>
              <a:buNone/>
              <a:defRPr sz="1800" b="1"/>
            </a:lvl3pPr>
            <a:lvl4pPr marL="1371600" lvl="3" indent="0" rtl="0">
              <a:spcBef>
                <a:spcPts val="0"/>
              </a:spcBef>
              <a:buFont typeface="Questrial"/>
              <a:buNone/>
              <a:defRPr sz="1600" b="1"/>
            </a:lvl4pPr>
            <a:lvl5pPr marL="1828800" lvl="4" indent="0" rtl="0">
              <a:spcBef>
                <a:spcPts val="0"/>
              </a:spcBef>
              <a:buFont typeface="Questrial"/>
              <a:buNone/>
              <a:defRPr sz="1600" b="1"/>
            </a:lvl5pPr>
            <a:lvl6pPr marL="2286000" lvl="5" indent="0" rtl="0">
              <a:spcBef>
                <a:spcPts val="0"/>
              </a:spcBef>
              <a:buFont typeface="Questrial"/>
              <a:buNone/>
              <a:defRPr sz="1600" b="1"/>
            </a:lvl6pPr>
            <a:lvl7pPr marL="2743200" lvl="6" indent="0" rtl="0">
              <a:spcBef>
                <a:spcPts val="0"/>
              </a:spcBef>
              <a:buFont typeface="Questrial"/>
              <a:buNone/>
              <a:defRPr sz="1600" b="1"/>
            </a:lvl7pPr>
            <a:lvl8pPr marL="3200400" lvl="7" indent="0" rtl="0">
              <a:spcBef>
                <a:spcPts val="0"/>
              </a:spcBef>
              <a:buFont typeface="Questrial"/>
              <a:buNone/>
              <a:defRPr sz="1600" b="1"/>
            </a:lvl8pPr>
            <a:lvl9pPr marL="3657600" lvl="8" indent="0" rtl="0">
              <a:spcBef>
                <a:spcPts val="0"/>
              </a:spcBef>
              <a:buFont typeface="Questrial"/>
              <a:buNone/>
              <a:defRPr sz="1600" b="1"/>
            </a:lvl9pPr>
          </a:lstStyle>
          <a:p>
            <a:endParaRPr/>
          </a:p>
        </p:txBody>
      </p:sp>
      <p:sp>
        <p:nvSpPr>
          <p:cNvPr id="72" name="Shape 72"/>
          <p:cNvSpPr txBox="1">
            <a:spLocks noGrp="1"/>
          </p:cNvSpPr>
          <p:nvPr>
            <p:ph type="body" idx="4"/>
          </p:nvPr>
        </p:nvSpPr>
        <p:spPr>
          <a:xfrm>
            <a:off x="7166957" y="2545738"/>
            <a:ext cx="4338674" cy="3354060"/>
          </a:xfrm>
          <a:prstGeom prst="rect">
            <a:avLst/>
          </a:prstGeom>
          <a:noFill/>
          <a:ln>
            <a:noFill/>
          </a:ln>
        </p:spPr>
        <p:txBody>
          <a:bodyPr lIns="91425" tIns="91425" rIns="91425" bIns="91425" anchor="t" anchorCtr="0"/>
          <a:lstStyle>
            <a:lvl1pPr marL="342900" lvl="0" indent="-228600" algn="l" rtl="0">
              <a:spcBef>
                <a:spcPts val="1000"/>
              </a:spcBef>
              <a:spcAft>
                <a:spcPts val="0"/>
              </a:spcAft>
              <a:buClr>
                <a:schemeClr val="accent1"/>
              </a:buClr>
              <a:buFont typeface="Noto Sans Symbols"/>
              <a:buChar char="●"/>
              <a:defRPr sz="1800">
                <a:solidFill>
                  <a:srgbClr val="3F3F3F"/>
                </a:solidFill>
                <a:latin typeface="Questrial"/>
                <a:ea typeface="Questrial"/>
                <a:cs typeface="Questrial"/>
                <a:sym typeface="Questrial"/>
              </a:defRPr>
            </a:lvl1pPr>
            <a:lvl2pPr marL="742950" lvl="1" indent="-184150" algn="l" rtl="0">
              <a:spcBef>
                <a:spcPts val="1000"/>
              </a:spcBef>
              <a:spcAft>
                <a:spcPts val="0"/>
              </a:spcAft>
              <a:buClr>
                <a:schemeClr val="accent1"/>
              </a:buClr>
              <a:buFont typeface="Noto Sans Symbols"/>
              <a:buChar char="●"/>
              <a:defRPr sz="1600">
                <a:solidFill>
                  <a:srgbClr val="3F3F3F"/>
                </a:solidFill>
                <a:latin typeface="Questrial"/>
                <a:ea typeface="Questrial"/>
                <a:cs typeface="Questrial"/>
                <a:sym typeface="Questrial"/>
              </a:defRPr>
            </a:lvl2pPr>
            <a:lvl3pPr marL="1143000" lvl="2" indent="-139700" algn="l" rtl="0">
              <a:spcBef>
                <a:spcPts val="1000"/>
              </a:spcBef>
              <a:spcAft>
                <a:spcPts val="0"/>
              </a:spcAft>
              <a:buClr>
                <a:schemeClr val="accent1"/>
              </a:buClr>
              <a:buFont typeface="Noto Sans Symbols"/>
              <a:buChar char="●"/>
              <a:defRPr sz="1400">
                <a:solidFill>
                  <a:srgbClr val="3F3F3F"/>
                </a:solidFill>
                <a:latin typeface="Questrial"/>
                <a:ea typeface="Questrial"/>
                <a:cs typeface="Questrial"/>
                <a:sym typeface="Questrial"/>
              </a:defRPr>
            </a:lvl3pPr>
            <a:lvl4pPr marL="1600200" lvl="3"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4pPr>
            <a:lvl5pPr marL="2057400" lvl="4"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5pPr>
            <a:lvl6pPr marL="2514600" lvl="5"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6pPr>
            <a:lvl7pPr marL="2971800" lvl="6"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7pPr>
            <a:lvl8pPr marL="3429000" lvl="7"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8pPr>
            <a:lvl9pPr marL="3886200" lvl="8"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9pPr>
          </a:lstStyle>
          <a:p>
            <a:endParaRPr/>
          </a:p>
        </p:txBody>
      </p:sp>
      <p:sp>
        <p:nvSpPr>
          <p:cNvPr id="73" name="Shape 73"/>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74" name="Shape 74"/>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75" name="Shape 75"/>
          <p:cNvSpPr/>
          <p:nvPr/>
        </p:nvSpPr>
        <p:spPr>
          <a:xfrm rot="10800000" flipH="1">
            <a:off x="-4188" y="71437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76" name="Shape 76"/>
          <p:cNvSpPr txBox="1">
            <a:spLocks noGrp="1"/>
          </p:cNvSpPr>
          <p:nvPr>
            <p:ph type="sldNum" idx="12"/>
          </p:nvPr>
        </p:nvSpPr>
        <p:spPr>
          <a:xfrm>
            <a:off x="531812" y="787781"/>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2592924" y="624110"/>
            <a:ext cx="8911686" cy="1280889"/>
          </a:xfrm>
          <a:prstGeom prst="rect">
            <a:avLst/>
          </a:prstGeom>
          <a:noFill/>
          <a:ln>
            <a:noFill/>
          </a:ln>
        </p:spPr>
        <p:txBody>
          <a:bodyPr lIns="91425" tIns="91425" rIns="91425" bIns="91425" anchor="t" anchorCtr="0"/>
          <a:lstStyle>
            <a:lvl1pPr lvl="0" algn="l" rtl="0">
              <a:spcBef>
                <a:spcPts val="0"/>
              </a:spcBef>
              <a:buClr>
                <a:srgbClr val="262626"/>
              </a:buClr>
              <a:buFont typeface="Questrial"/>
              <a:buNone/>
              <a:defRPr sz="3600">
                <a:solidFill>
                  <a:srgbClr val="262626"/>
                </a:solidFill>
                <a:latin typeface="Questrial"/>
                <a:ea typeface="Questrial"/>
                <a:cs typeface="Questrial"/>
                <a:sym typeface="Questrial"/>
              </a:defRPr>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79" name="Shape 79"/>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80" name="Shape 80"/>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81" name="Shape 81"/>
          <p:cNvSpPr/>
          <p:nvPr/>
        </p:nvSpPr>
        <p:spPr>
          <a:xfrm rot="10800000" flipH="1">
            <a:off x="-4188" y="71437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82" name="Shape 82"/>
          <p:cNvSpPr txBox="1">
            <a:spLocks noGrp="1"/>
          </p:cNvSpPr>
          <p:nvPr>
            <p:ph type="sldNum" idx="12"/>
          </p:nvPr>
        </p:nvSpPr>
        <p:spPr>
          <a:xfrm>
            <a:off x="531812" y="787781"/>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3"/>
        <p:cNvGrpSpPr/>
        <p:nvPr/>
      </p:nvGrpSpPr>
      <p:grpSpPr>
        <a:xfrm>
          <a:off x="0" y="0"/>
          <a:ext cx="0" cy="0"/>
          <a:chOff x="0" y="0"/>
          <a:chExt cx="0" cy="0"/>
        </a:xfrm>
      </p:grpSpPr>
      <p:sp>
        <p:nvSpPr>
          <p:cNvPr id="84" name="Shape 84"/>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85" name="Shape 85"/>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86" name="Shape 86"/>
          <p:cNvSpPr/>
          <p:nvPr/>
        </p:nvSpPr>
        <p:spPr>
          <a:xfrm rot="10800000" flipH="1">
            <a:off x="-4188" y="71437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87" name="Shape 87"/>
          <p:cNvSpPr txBox="1">
            <a:spLocks noGrp="1"/>
          </p:cNvSpPr>
          <p:nvPr>
            <p:ph type="sldNum" idx="12"/>
          </p:nvPr>
        </p:nvSpPr>
        <p:spPr>
          <a:xfrm>
            <a:off x="531812" y="787781"/>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2589211" y="446087"/>
            <a:ext cx="3505199" cy="976312"/>
          </a:xfrm>
          <a:prstGeom prst="rect">
            <a:avLst/>
          </a:prstGeom>
          <a:noFill/>
          <a:ln>
            <a:noFill/>
          </a:ln>
        </p:spPr>
        <p:txBody>
          <a:bodyPr lIns="91425" tIns="91425" rIns="91425" bIns="91425" anchor="b" anchorCtr="0"/>
          <a:lstStyle>
            <a:lvl1pPr lvl="0" algn="l" rtl="0">
              <a:spcBef>
                <a:spcPts val="0"/>
              </a:spcBef>
              <a:defRPr sz="2000" b="0"/>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90" name="Shape 90"/>
          <p:cNvSpPr txBox="1">
            <a:spLocks noGrp="1"/>
          </p:cNvSpPr>
          <p:nvPr>
            <p:ph type="body" idx="1"/>
          </p:nvPr>
        </p:nvSpPr>
        <p:spPr>
          <a:xfrm>
            <a:off x="6323012" y="446087"/>
            <a:ext cx="5181600" cy="5414963"/>
          </a:xfrm>
          <a:prstGeom prst="rect">
            <a:avLst/>
          </a:prstGeom>
          <a:noFill/>
          <a:ln>
            <a:noFill/>
          </a:ln>
        </p:spPr>
        <p:txBody>
          <a:bodyPr lIns="91425" tIns="91425" rIns="91425" bIns="91425" anchor="ctr" anchorCtr="0"/>
          <a:lstStyle>
            <a:lvl1pPr marL="342900" lvl="0" indent="-228600" algn="l" rtl="0">
              <a:spcBef>
                <a:spcPts val="1000"/>
              </a:spcBef>
              <a:spcAft>
                <a:spcPts val="0"/>
              </a:spcAft>
              <a:buClr>
                <a:schemeClr val="accent1"/>
              </a:buClr>
              <a:buFont typeface="Noto Sans Symbols"/>
              <a:buChar char="●"/>
              <a:defRPr sz="1800">
                <a:solidFill>
                  <a:srgbClr val="3F3F3F"/>
                </a:solidFill>
                <a:latin typeface="Questrial"/>
                <a:ea typeface="Questrial"/>
                <a:cs typeface="Questrial"/>
                <a:sym typeface="Questrial"/>
              </a:defRPr>
            </a:lvl1pPr>
            <a:lvl2pPr marL="742950" lvl="1" indent="-184150" algn="l" rtl="0">
              <a:spcBef>
                <a:spcPts val="1000"/>
              </a:spcBef>
              <a:spcAft>
                <a:spcPts val="0"/>
              </a:spcAft>
              <a:buClr>
                <a:schemeClr val="accent1"/>
              </a:buClr>
              <a:buFont typeface="Noto Sans Symbols"/>
              <a:buChar char="●"/>
              <a:defRPr sz="1600">
                <a:solidFill>
                  <a:srgbClr val="3F3F3F"/>
                </a:solidFill>
                <a:latin typeface="Questrial"/>
                <a:ea typeface="Questrial"/>
                <a:cs typeface="Questrial"/>
                <a:sym typeface="Questrial"/>
              </a:defRPr>
            </a:lvl2pPr>
            <a:lvl3pPr marL="1143000" lvl="2" indent="-139700" algn="l" rtl="0">
              <a:spcBef>
                <a:spcPts val="1000"/>
              </a:spcBef>
              <a:spcAft>
                <a:spcPts val="0"/>
              </a:spcAft>
              <a:buClr>
                <a:schemeClr val="accent1"/>
              </a:buClr>
              <a:buFont typeface="Noto Sans Symbols"/>
              <a:buChar char="●"/>
              <a:defRPr sz="1400">
                <a:solidFill>
                  <a:srgbClr val="3F3F3F"/>
                </a:solidFill>
                <a:latin typeface="Questrial"/>
                <a:ea typeface="Questrial"/>
                <a:cs typeface="Questrial"/>
                <a:sym typeface="Questrial"/>
              </a:defRPr>
            </a:lvl3pPr>
            <a:lvl4pPr marL="1600200" lvl="3"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4pPr>
            <a:lvl5pPr marL="2057400" lvl="4"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5pPr>
            <a:lvl6pPr marL="2514600" lvl="5"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6pPr>
            <a:lvl7pPr marL="2971800" lvl="6"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7pPr>
            <a:lvl8pPr marL="3429000" lvl="7"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8pPr>
            <a:lvl9pPr marL="3886200" lvl="8" indent="-152400" algn="l" rtl="0">
              <a:spcBef>
                <a:spcPts val="1000"/>
              </a:spcBef>
              <a:spcAft>
                <a:spcPts val="0"/>
              </a:spcAft>
              <a:buClr>
                <a:schemeClr val="accent1"/>
              </a:buClr>
              <a:buFont typeface="Noto Sans Symbols"/>
              <a:buChar char="●"/>
              <a:defRPr sz="1200">
                <a:solidFill>
                  <a:srgbClr val="3F3F3F"/>
                </a:solidFill>
                <a:latin typeface="Questrial"/>
                <a:ea typeface="Questrial"/>
                <a:cs typeface="Questrial"/>
                <a:sym typeface="Questrial"/>
              </a:defRPr>
            </a:lvl9pPr>
          </a:lstStyle>
          <a:p>
            <a:endParaRPr/>
          </a:p>
        </p:txBody>
      </p:sp>
      <p:sp>
        <p:nvSpPr>
          <p:cNvPr id="91" name="Shape 91"/>
          <p:cNvSpPr txBox="1">
            <a:spLocks noGrp="1"/>
          </p:cNvSpPr>
          <p:nvPr>
            <p:ph type="body" idx="2"/>
          </p:nvPr>
        </p:nvSpPr>
        <p:spPr>
          <a:xfrm>
            <a:off x="2589211" y="1598612"/>
            <a:ext cx="3505199" cy="4262436"/>
          </a:xfrm>
          <a:prstGeom prst="rect">
            <a:avLst/>
          </a:prstGeom>
          <a:noFill/>
          <a:ln>
            <a:noFill/>
          </a:ln>
        </p:spPr>
        <p:txBody>
          <a:bodyPr lIns="91425" tIns="91425" rIns="91425" bIns="91425" anchor="t" anchorCtr="0"/>
          <a:lstStyle>
            <a:lvl1pPr marL="0" lvl="0" indent="0" rtl="0">
              <a:spcBef>
                <a:spcPts val="0"/>
              </a:spcBef>
              <a:buFont typeface="Questrial"/>
              <a:buNone/>
              <a:defRPr sz="1400"/>
            </a:lvl1pPr>
            <a:lvl2pPr marL="457200" lvl="1" indent="0" rtl="0">
              <a:spcBef>
                <a:spcPts val="0"/>
              </a:spcBef>
              <a:buFont typeface="Questrial"/>
              <a:buNone/>
              <a:defRPr sz="1200"/>
            </a:lvl2pPr>
            <a:lvl3pPr marL="914400" lvl="2" indent="0" rtl="0">
              <a:spcBef>
                <a:spcPts val="0"/>
              </a:spcBef>
              <a:buFont typeface="Questrial"/>
              <a:buNone/>
              <a:defRPr sz="1000"/>
            </a:lvl3pPr>
            <a:lvl4pPr marL="1371600" lvl="3" indent="0" rtl="0">
              <a:spcBef>
                <a:spcPts val="0"/>
              </a:spcBef>
              <a:buFont typeface="Questrial"/>
              <a:buNone/>
              <a:defRPr sz="900"/>
            </a:lvl4pPr>
            <a:lvl5pPr marL="1828800" lvl="4" indent="0" rtl="0">
              <a:spcBef>
                <a:spcPts val="0"/>
              </a:spcBef>
              <a:buFont typeface="Questrial"/>
              <a:buNone/>
              <a:defRPr sz="900"/>
            </a:lvl5pPr>
            <a:lvl6pPr marL="2286000" lvl="5" indent="0" rtl="0">
              <a:spcBef>
                <a:spcPts val="0"/>
              </a:spcBef>
              <a:buFont typeface="Questrial"/>
              <a:buNone/>
              <a:defRPr sz="900"/>
            </a:lvl6pPr>
            <a:lvl7pPr marL="2743200" lvl="6" indent="0" rtl="0">
              <a:spcBef>
                <a:spcPts val="0"/>
              </a:spcBef>
              <a:buFont typeface="Questrial"/>
              <a:buNone/>
              <a:defRPr sz="900"/>
            </a:lvl7pPr>
            <a:lvl8pPr marL="3200400" lvl="7" indent="0" rtl="0">
              <a:spcBef>
                <a:spcPts val="0"/>
              </a:spcBef>
              <a:buFont typeface="Questrial"/>
              <a:buNone/>
              <a:defRPr sz="900"/>
            </a:lvl8pPr>
            <a:lvl9pPr marL="3657600" lvl="8" indent="0" rtl="0">
              <a:spcBef>
                <a:spcPts val="0"/>
              </a:spcBef>
              <a:buFont typeface="Questrial"/>
              <a:buNone/>
              <a:defRPr sz="900"/>
            </a:lvl9pPr>
          </a:lstStyle>
          <a:p>
            <a:endParaRPr/>
          </a:p>
        </p:txBody>
      </p:sp>
      <p:sp>
        <p:nvSpPr>
          <p:cNvPr id="92" name="Shape 92"/>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93" name="Shape 93"/>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94" name="Shape 94"/>
          <p:cNvSpPr/>
          <p:nvPr/>
        </p:nvSpPr>
        <p:spPr>
          <a:xfrm rot="10800000" flipH="1">
            <a:off x="-4188" y="71437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95" name="Shape 95"/>
          <p:cNvSpPr txBox="1">
            <a:spLocks noGrp="1"/>
          </p:cNvSpPr>
          <p:nvPr>
            <p:ph type="sldNum" idx="12"/>
          </p:nvPr>
        </p:nvSpPr>
        <p:spPr>
          <a:xfrm>
            <a:off x="531812" y="787781"/>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2589213" y="4800600"/>
            <a:ext cx="8915400" cy="566737"/>
          </a:xfrm>
          <a:prstGeom prst="rect">
            <a:avLst/>
          </a:prstGeom>
          <a:noFill/>
          <a:ln>
            <a:noFill/>
          </a:ln>
        </p:spPr>
        <p:txBody>
          <a:bodyPr lIns="91425" tIns="91425" rIns="91425" bIns="91425" anchor="b" anchorCtr="0"/>
          <a:lstStyle>
            <a:lvl1pPr lvl="0" algn="l" rtl="0">
              <a:spcBef>
                <a:spcPts val="0"/>
              </a:spcBef>
              <a:defRPr sz="2400" b="0"/>
            </a:lvl1pPr>
            <a:lvl2pPr lvl="1" rtl="0">
              <a:spcBef>
                <a:spcPts val="0"/>
              </a:spcBef>
              <a:defRPr>
                <a:solidFill>
                  <a:schemeClr val="dk2"/>
                </a:solidFill>
              </a:defRPr>
            </a:lvl2pPr>
            <a:lvl3pPr lvl="2" rtl="0">
              <a:spcBef>
                <a:spcPts val="0"/>
              </a:spcBef>
              <a:defRPr>
                <a:solidFill>
                  <a:schemeClr val="dk2"/>
                </a:solidFill>
              </a:defRPr>
            </a:lvl3pPr>
            <a:lvl4pPr lvl="3" rtl="0">
              <a:spcBef>
                <a:spcPts val="0"/>
              </a:spcBef>
              <a:defRPr>
                <a:solidFill>
                  <a:schemeClr val="dk2"/>
                </a:solidFill>
              </a:defRPr>
            </a:lvl4pPr>
            <a:lvl5pPr lvl="4" rtl="0">
              <a:spcBef>
                <a:spcPts val="0"/>
              </a:spcBef>
              <a:defRPr>
                <a:solidFill>
                  <a:schemeClr val="dk2"/>
                </a:solidFill>
              </a:defRPr>
            </a:lvl5pPr>
            <a:lvl6pPr lvl="5" rtl="0">
              <a:spcBef>
                <a:spcPts val="0"/>
              </a:spcBef>
              <a:defRPr>
                <a:solidFill>
                  <a:schemeClr val="dk2"/>
                </a:solidFill>
              </a:defRPr>
            </a:lvl6pPr>
            <a:lvl7pPr lvl="6" rtl="0">
              <a:spcBef>
                <a:spcPts val="0"/>
              </a:spcBef>
              <a:defRPr>
                <a:solidFill>
                  <a:schemeClr val="dk2"/>
                </a:solidFill>
              </a:defRPr>
            </a:lvl7pPr>
            <a:lvl8pPr lvl="7" rtl="0">
              <a:spcBef>
                <a:spcPts val="0"/>
              </a:spcBef>
              <a:defRPr>
                <a:solidFill>
                  <a:schemeClr val="dk2"/>
                </a:solidFill>
              </a:defRPr>
            </a:lvl8pPr>
            <a:lvl9pPr lvl="8" rtl="0">
              <a:spcBef>
                <a:spcPts val="0"/>
              </a:spcBef>
              <a:defRPr>
                <a:solidFill>
                  <a:schemeClr val="dk2"/>
                </a:solidFill>
              </a:defRPr>
            </a:lvl9pPr>
          </a:lstStyle>
          <a:p>
            <a:endParaRPr/>
          </a:p>
        </p:txBody>
      </p:sp>
      <p:sp>
        <p:nvSpPr>
          <p:cNvPr id="98" name="Shape 98"/>
          <p:cNvSpPr>
            <a:spLocks noGrp="1"/>
          </p:cNvSpPr>
          <p:nvPr>
            <p:ph type="pic" idx="2"/>
          </p:nvPr>
        </p:nvSpPr>
        <p:spPr>
          <a:xfrm>
            <a:off x="2589211" y="634964"/>
            <a:ext cx="8915400" cy="3854969"/>
          </a:xfrm>
          <a:prstGeom prst="rect">
            <a:avLst/>
          </a:prstGeom>
          <a:noFill/>
          <a:ln>
            <a:noFill/>
          </a:ln>
        </p:spPr>
        <p:txBody>
          <a:bodyPr lIns="91425" tIns="91425" rIns="91425" bIns="91425" anchor="t" anchorCtr="0"/>
          <a:lstStyle>
            <a:lvl1pPr marL="0" marR="0" lvl="0" indent="0" algn="ctr" rtl="0">
              <a:spcBef>
                <a:spcPts val="0"/>
              </a:spcBef>
              <a:buClr>
                <a:srgbClr val="888888"/>
              </a:buClr>
              <a:buFont typeface="Questrial"/>
              <a:buNone/>
              <a:defRPr sz="1600" b="0" i="0" u="none" strike="noStrike" cap="none">
                <a:solidFill>
                  <a:srgbClr val="888888"/>
                </a:solidFill>
                <a:latin typeface="Questrial"/>
                <a:ea typeface="Questrial"/>
                <a:cs typeface="Questrial"/>
                <a:sym typeface="Questrial"/>
              </a:defRPr>
            </a:lvl1pPr>
            <a:lvl2pPr marL="457200" marR="0" lvl="1" indent="0" algn="l" rtl="0">
              <a:spcBef>
                <a:spcPts val="0"/>
              </a:spcBef>
              <a:buClr>
                <a:schemeClr val="dk1"/>
              </a:buClr>
              <a:buFont typeface="Questrial"/>
              <a:buNone/>
              <a:defRPr sz="1600" b="0" i="0" u="none" strike="noStrike" cap="none">
                <a:solidFill>
                  <a:schemeClr val="dk1"/>
                </a:solidFill>
                <a:latin typeface="Questrial"/>
                <a:ea typeface="Questrial"/>
                <a:cs typeface="Questrial"/>
                <a:sym typeface="Questrial"/>
              </a:defRPr>
            </a:lvl2pPr>
            <a:lvl3pPr marL="914400" marR="0" lvl="2" indent="0" algn="l" rtl="0">
              <a:spcBef>
                <a:spcPts val="0"/>
              </a:spcBef>
              <a:buClr>
                <a:schemeClr val="dk1"/>
              </a:buClr>
              <a:buFont typeface="Questrial"/>
              <a:buNone/>
              <a:defRPr sz="1600" b="0" i="0" u="none" strike="noStrike" cap="none">
                <a:solidFill>
                  <a:schemeClr val="dk1"/>
                </a:solidFill>
                <a:latin typeface="Questrial"/>
                <a:ea typeface="Questrial"/>
                <a:cs typeface="Questrial"/>
                <a:sym typeface="Questrial"/>
              </a:defRPr>
            </a:lvl3pPr>
            <a:lvl4pPr marL="1371600" marR="0" lvl="3" indent="0" algn="l" rtl="0">
              <a:spcBef>
                <a:spcPts val="0"/>
              </a:spcBef>
              <a:buClr>
                <a:schemeClr val="dk1"/>
              </a:buClr>
              <a:buFont typeface="Questrial"/>
              <a:buNone/>
              <a:defRPr sz="1600" b="0" i="0" u="none" strike="noStrike" cap="none">
                <a:solidFill>
                  <a:schemeClr val="dk1"/>
                </a:solidFill>
                <a:latin typeface="Questrial"/>
                <a:ea typeface="Questrial"/>
                <a:cs typeface="Questrial"/>
                <a:sym typeface="Questrial"/>
              </a:defRPr>
            </a:lvl4pPr>
            <a:lvl5pPr marL="1828800" marR="0" lvl="4" indent="0" algn="l" rtl="0">
              <a:spcBef>
                <a:spcPts val="0"/>
              </a:spcBef>
              <a:buClr>
                <a:schemeClr val="dk1"/>
              </a:buClr>
              <a:buFont typeface="Questrial"/>
              <a:buNone/>
              <a:defRPr sz="1600" b="0" i="0" u="none" strike="noStrike" cap="none">
                <a:solidFill>
                  <a:schemeClr val="dk1"/>
                </a:solidFill>
                <a:latin typeface="Questrial"/>
                <a:ea typeface="Questrial"/>
                <a:cs typeface="Questrial"/>
                <a:sym typeface="Questrial"/>
              </a:defRPr>
            </a:lvl5pPr>
            <a:lvl6pPr marL="2286000" marR="0" lvl="5" indent="0" algn="l" rtl="0">
              <a:spcBef>
                <a:spcPts val="0"/>
              </a:spcBef>
              <a:buClr>
                <a:schemeClr val="dk1"/>
              </a:buClr>
              <a:buFont typeface="Questrial"/>
              <a:buNone/>
              <a:defRPr sz="1600" b="0" i="0" u="none" strike="noStrike" cap="none">
                <a:solidFill>
                  <a:schemeClr val="dk1"/>
                </a:solidFill>
                <a:latin typeface="Questrial"/>
                <a:ea typeface="Questrial"/>
                <a:cs typeface="Questrial"/>
                <a:sym typeface="Questrial"/>
              </a:defRPr>
            </a:lvl6pPr>
            <a:lvl7pPr marL="2743200" marR="0" lvl="6" indent="0" algn="l" rtl="0">
              <a:spcBef>
                <a:spcPts val="0"/>
              </a:spcBef>
              <a:buClr>
                <a:schemeClr val="dk1"/>
              </a:buClr>
              <a:buFont typeface="Questrial"/>
              <a:buNone/>
              <a:defRPr sz="1600" b="0" i="0" u="none" strike="noStrike" cap="none">
                <a:solidFill>
                  <a:schemeClr val="dk1"/>
                </a:solidFill>
                <a:latin typeface="Questrial"/>
                <a:ea typeface="Questrial"/>
                <a:cs typeface="Questrial"/>
                <a:sym typeface="Questrial"/>
              </a:defRPr>
            </a:lvl7pPr>
            <a:lvl8pPr marL="3200400" marR="0" lvl="7" indent="0" algn="l" rtl="0">
              <a:spcBef>
                <a:spcPts val="0"/>
              </a:spcBef>
              <a:buClr>
                <a:schemeClr val="dk1"/>
              </a:buClr>
              <a:buFont typeface="Questrial"/>
              <a:buNone/>
              <a:defRPr sz="1600" b="0" i="0" u="none" strike="noStrike" cap="none">
                <a:solidFill>
                  <a:schemeClr val="dk1"/>
                </a:solidFill>
                <a:latin typeface="Questrial"/>
                <a:ea typeface="Questrial"/>
                <a:cs typeface="Questrial"/>
                <a:sym typeface="Questrial"/>
              </a:defRPr>
            </a:lvl8pPr>
            <a:lvl9pPr marL="3657600" marR="0" lvl="8" indent="0" algn="l" rtl="0">
              <a:spcBef>
                <a:spcPts val="0"/>
              </a:spcBef>
              <a:buClr>
                <a:schemeClr val="dk1"/>
              </a:buClr>
              <a:buFont typeface="Questrial"/>
              <a:buNone/>
              <a:defRPr sz="1600" b="0" i="0" u="none" strike="noStrike" cap="none">
                <a:solidFill>
                  <a:schemeClr val="dk1"/>
                </a:solidFill>
                <a:latin typeface="Questrial"/>
                <a:ea typeface="Questrial"/>
                <a:cs typeface="Questrial"/>
                <a:sym typeface="Questrial"/>
              </a:defRPr>
            </a:lvl9pPr>
          </a:lstStyle>
          <a:p>
            <a:endParaRPr/>
          </a:p>
        </p:txBody>
      </p:sp>
      <p:sp>
        <p:nvSpPr>
          <p:cNvPr id="99" name="Shape 99"/>
          <p:cNvSpPr txBox="1">
            <a:spLocks noGrp="1"/>
          </p:cNvSpPr>
          <p:nvPr>
            <p:ph type="body" idx="1"/>
          </p:nvPr>
        </p:nvSpPr>
        <p:spPr>
          <a:xfrm>
            <a:off x="2589213" y="5367337"/>
            <a:ext cx="8915400" cy="493711"/>
          </a:xfrm>
          <a:prstGeom prst="rect">
            <a:avLst/>
          </a:prstGeom>
          <a:noFill/>
          <a:ln>
            <a:noFill/>
          </a:ln>
        </p:spPr>
        <p:txBody>
          <a:bodyPr lIns="91425" tIns="91425" rIns="91425" bIns="91425" anchor="t" anchorCtr="0"/>
          <a:lstStyle>
            <a:lvl1pPr marL="0" lvl="0" indent="0" rtl="0">
              <a:spcBef>
                <a:spcPts val="0"/>
              </a:spcBef>
              <a:buFont typeface="Questrial"/>
              <a:buNone/>
              <a:defRPr sz="1200"/>
            </a:lvl1pPr>
            <a:lvl2pPr marL="457200" lvl="1" indent="0" rtl="0">
              <a:spcBef>
                <a:spcPts val="0"/>
              </a:spcBef>
              <a:buFont typeface="Questrial"/>
              <a:buNone/>
              <a:defRPr sz="1200"/>
            </a:lvl2pPr>
            <a:lvl3pPr marL="914400" lvl="2" indent="0" rtl="0">
              <a:spcBef>
                <a:spcPts val="0"/>
              </a:spcBef>
              <a:buFont typeface="Questrial"/>
              <a:buNone/>
              <a:defRPr sz="1000"/>
            </a:lvl3pPr>
            <a:lvl4pPr marL="1371600" lvl="3" indent="0" rtl="0">
              <a:spcBef>
                <a:spcPts val="0"/>
              </a:spcBef>
              <a:buFont typeface="Questrial"/>
              <a:buNone/>
              <a:defRPr sz="900"/>
            </a:lvl4pPr>
            <a:lvl5pPr marL="1828800" lvl="4" indent="0" rtl="0">
              <a:spcBef>
                <a:spcPts val="0"/>
              </a:spcBef>
              <a:buFont typeface="Questrial"/>
              <a:buNone/>
              <a:defRPr sz="900"/>
            </a:lvl5pPr>
            <a:lvl6pPr marL="2286000" lvl="5" indent="0" rtl="0">
              <a:spcBef>
                <a:spcPts val="0"/>
              </a:spcBef>
              <a:buFont typeface="Questrial"/>
              <a:buNone/>
              <a:defRPr sz="900"/>
            </a:lvl6pPr>
            <a:lvl7pPr marL="2743200" lvl="6" indent="0" rtl="0">
              <a:spcBef>
                <a:spcPts val="0"/>
              </a:spcBef>
              <a:buFont typeface="Questrial"/>
              <a:buNone/>
              <a:defRPr sz="900"/>
            </a:lvl7pPr>
            <a:lvl8pPr marL="3200400" lvl="7" indent="0" rtl="0">
              <a:spcBef>
                <a:spcPts val="0"/>
              </a:spcBef>
              <a:buFont typeface="Questrial"/>
              <a:buNone/>
              <a:defRPr sz="900"/>
            </a:lvl8pPr>
            <a:lvl9pPr marL="3657600" lvl="8" indent="0" rtl="0">
              <a:spcBef>
                <a:spcPts val="0"/>
              </a:spcBef>
              <a:buFont typeface="Questrial"/>
              <a:buNone/>
              <a:defRPr sz="900"/>
            </a:lvl9pPr>
          </a:lstStyle>
          <a:p>
            <a:endParaRPr/>
          </a:p>
        </p:txBody>
      </p:sp>
      <p:sp>
        <p:nvSpPr>
          <p:cNvPr id="100" name="Shape 100"/>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01" name="Shape 101"/>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102" name="Shape 102"/>
          <p:cNvSpPr/>
          <p:nvPr/>
        </p:nvSpPr>
        <p:spPr>
          <a:xfrm rot="10800000" flipH="1">
            <a:off x="-4188" y="4911724"/>
            <a:ext cx="1588527" cy="507297"/>
          </a:xfrm>
          <a:custGeom>
            <a:avLst/>
            <a:gdLst/>
            <a:ahLst/>
            <a:cxnLst/>
            <a:rect l="0" t="0" r="0" b="0"/>
            <a:pathLst>
              <a:path w="120000" h="120000" extrusionOk="0">
                <a:moveTo>
                  <a:pt x="120000" y="56412"/>
                </a:moveTo>
                <a:lnTo>
                  <a:pt x="102703" y="2256"/>
                </a:lnTo>
                <a:cubicBezTo>
                  <a:pt x="102586" y="1872"/>
                  <a:pt x="102443" y="1512"/>
                  <a:pt x="102326" y="1128"/>
                </a:cubicBezTo>
                <a:cubicBezTo>
                  <a:pt x="101976" y="0"/>
                  <a:pt x="101613" y="0"/>
                  <a:pt x="101250" y="0"/>
                </a:cubicBezTo>
                <a:lnTo>
                  <a:pt x="94398" y="0"/>
                </a:lnTo>
                <a:lnTo>
                  <a:pt x="0" y="840"/>
                </a:lnTo>
                <a:cubicBezTo>
                  <a:pt x="103" y="40560"/>
                  <a:pt x="220" y="80280"/>
                  <a:pt x="324" y="120000"/>
                </a:cubicBezTo>
                <a:lnTo>
                  <a:pt x="94398" y="119592"/>
                </a:lnTo>
                <a:lnTo>
                  <a:pt x="101250" y="119592"/>
                </a:lnTo>
                <a:cubicBezTo>
                  <a:pt x="101613" y="119592"/>
                  <a:pt x="101976" y="118464"/>
                  <a:pt x="102326" y="118464"/>
                </a:cubicBezTo>
                <a:cubicBezTo>
                  <a:pt x="102326" y="117336"/>
                  <a:pt x="102703" y="117336"/>
                  <a:pt x="102703" y="117336"/>
                </a:cubicBezTo>
                <a:lnTo>
                  <a:pt x="120000" y="63180"/>
                </a:lnTo>
                <a:cubicBezTo>
                  <a:pt x="120713" y="60924"/>
                  <a:pt x="120713" y="58668"/>
                  <a:pt x="120000" y="56412"/>
                </a:cubicBezTo>
                <a:close/>
              </a:path>
            </a:pathLst>
          </a:custGeom>
          <a:solidFill>
            <a:schemeClr val="accent1"/>
          </a:solidFill>
          <a:ln>
            <a:noFill/>
          </a:ln>
        </p:spPr>
        <p:txBody>
          <a:bodyPr lIns="91425" tIns="91425" rIns="91425" bIns="91425" anchor="ctr" anchorCtr="0">
            <a:noAutofit/>
          </a:bodyPr>
          <a:lstStyle/>
          <a:p>
            <a:pPr lvl="0">
              <a:spcBef>
                <a:spcPts val="0"/>
              </a:spcBef>
              <a:buNone/>
            </a:pPr>
            <a:endParaRPr/>
          </a:p>
        </p:txBody>
      </p:sp>
      <p:sp>
        <p:nvSpPr>
          <p:cNvPr id="103" name="Shape 103"/>
          <p:cNvSpPr txBox="1">
            <a:spLocks noGrp="1"/>
          </p:cNvSpPr>
          <p:nvPr>
            <p:ph type="sldNum" idx="12"/>
          </p:nvPr>
        </p:nvSpPr>
        <p:spPr>
          <a:xfrm>
            <a:off x="531812" y="4983087"/>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100000">
              <a:srgbClr val="DDE6C3"/>
            </a:gs>
          </a:gsLst>
          <a:path path="circle">
            <a:fillToRect r="100000" b="100000"/>
          </a:path>
          <a:tileRect l="-100000" t="-100000"/>
        </a:gradFill>
        <a:effectLst/>
      </p:bgPr>
    </p:bg>
    <p:spTree>
      <p:nvGrpSpPr>
        <p:cNvPr id="1" name="Shape 5"/>
        <p:cNvGrpSpPr/>
        <p:nvPr/>
      </p:nvGrpSpPr>
      <p:grpSpPr>
        <a:xfrm>
          <a:off x="0" y="0"/>
          <a:ext cx="0" cy="0"/>
          <a:chOff x="0" y="0"/>
          <a:chExt cx="0" cy="0"/>
        </a:xfrm>
      </p:grpSpPr>
      <p:grpSp>
        <p:nvGrpSpPr>
          <p:cNvPr id="6" name="Shape 6"/>
          <p:cNvGrpSpPr/>
          <p:nvPr/>
        </p:nvGrpSpPr>
        <p:grpSpPr>
          <a:xfrm>
            <a:off x="1" y="228600"/>
            <a:ext cx="2851516" cy="6638628"/>
            <a:chOff x="2487613" y="285750"/>
            <a:chExt cx="2428874" cy="5654675"/>
          </a:xfrm>
        </p:grpSpPr>
        <p:sp>
          <p:nvSpPr>
            <p:cNvPr id="7" name="Shape 7"/>
            <p:cNvSpPr/>
            <p:nvPr/>
          </p:nvSpPr>
          <p:spPr>
            <a:xfrm>
              <a:off x="2487613" y="2284413"/>
              <a:ext cx="85724" cy="533399"/>
            </a:xfrm>
            <a:custGeom>
              <a:avLst/>
              <a:gdLst/>
              <a:ahLst/>
              <a:cxnLst/>
              <a:rect l="0" t="0" r="0" b="0"/>
              <a:pathLst>
                <a:path w="120000" h="120000" extrusionOk="0">
                  <a:moveTo>
                    <a:pt x="120000" y="120000"/>
                  </a:moveTo>
                  <a:cubicBezTo>
                    <a:pt x="109090" y="103235"/>
                    <a:pt x="103636" y="87352"/>
                    <a:pt x="92727" y="70588"/>
                  </a:cubicBezTo>
                  <a:cubicBezTo>
                    <a:pt x="60000" y="47647"/>
                    <a:pt x="32727" y="23823"/>
                    <a:pt x="0" y="0"/>
                  </a:cubicBezTo>
                  <a:cubicBezTo>
                    <a:pt x="0" y="30882"/>
                    <a:pt x="0" y="30882"/>
                    <a:pt x="0" y="30882"/>
                  </a:cubicBezTo>
                  <a:cubicBezTo>
                    <a:pt x="32727" y="56470"/>
                    <a:pt x="70909" y="82941"/>
                    <a:pt x="109090" y="109411"/>
                  </a:cubicBezTo>
                  <a:cubicBezTo>
                    <a:pt x="109090" y="112941"/>
                    <a:pt x="114545" y="116470"/>
                    <a:pt x="120000" y="120000"/>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sp>
          <p:nvSpPr>
            <p:cNvPr id="8" name="Shape 8"/>
            <p:cNvSpPr/>
            <p:nvPr/>
          </p:nvSpPr>
          <p:spPr>
            <a:xfrm>
              <a:off x="2597150" y="2779713"/>
              <a:ext cx="550863" cy="1978025"/>
            </a:xfrm>
            <a:custGeom>
              <a:avLst/>
              <a:gdLst/>
              <a:ahLst/>
              <a:cxnLst/>
              <a:rect l="0" t="0" r="0" b="0"/>
              <a:pathLst>
                <a:path w="120000" h="120000" extrusionOk="0">
                  <a:moveTo>
                    <a:pt x="73714" y="83333"/>
                  </a:moveTo>
                  <a:cubicBezTo>
                    <a:pt x="88285" y="95714"/>
                    <a:pt x="102857" y="107857"/>
                    <a:pt x="119142" y="120000"/>
                  </a:cubicBezTo>
                  <a:cubicBezTo>
                    <a:pt x="119142" y="117857"/>
                    <a:pt x="119142" y="115952"/>
                    <a:pt x="120000" y="113809"/>
                  </a:cubicBezTo>
                  <a:cubicBezTo>
                    <a:pt x="106285" y="103571"/>
                    <a:pt x="93428" y="93095"/>
                    <a:pt x="81428" y="82619"/>
                  </a:cubicBezTo>
                  <a:cubicBezTo>
                    <a:pt x="49714" y="55476"/>
                    <a:pt x="23142" y="27857"/>
                    <a:pt x="0" y="0"/>
                  </a:cubicBezTo>
                  <a:cubicBezTo>
                    <a:pt x="1714" y="4761"/>
                    <a:pt x="3428" y="9761"/>
                    <a:pt x="5142" y="14523"/>
                  </a:cubicBezTo>
                  <a:cubicBezTo>
                    <a:pt x="25714" y="37619"/>
                    <a:pt x="48000" y="60714"/>
                    <a:pt x="73714" y="83333"/>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sp>
          <p:nvSpPr>
            <p:cNvPr id="9" name="Shape 9"/>
            <p:cNvSpPr/>
            <p:nvPr/>
          </p:nvSpPr>
          <p:spPr>
            <a:xfrm>
              <a:off x="3175000" y="4730750"/>
              <a:ext cx="519112" cy="1209675"/>
            </a:xfrm>
            <a:custGeom>
              <a:avLst/>
              <a:gdLst/>
              <a:ahLst/>
              <a:cxnLst/>
              <a:rect l="0" t="0" r="0" b="0"/>
              <a:pathLst>
                <a:path w="120000" h="120000" extrusionOk="0">
                  <a:moveTo>
                    <a:pt x="7272" y="8571"/>
                  </a:moveTo>
                  <a:cubicBezTo>
                    <a:pt x="4545" y="5844"/>
                    <a:pt x="1818" y="3116"/>
                    <a:pt x="0" y="0"/>
                  </a:cubicBezTo>
                  <a:cubicBezTo>
                    <a:pt x="0" y="3896"/>
                    <a:pt x="0" y="7402"/>
                    <a:pt x="0" y="11298"/>
                  </a:cubicBezTo>
                  <a:cubicBezTo>
                    <a:pt x="19090" y="33116"/>
                    <a:pt x="40000" y="54545"/>
                    <a:pt x="61818" y="75584"/>
                  </a:cubicBezTo>
                  <a:cubicBezTo>
                    <a:pt x="77272" y="90389"/>
                    <a:pt x="94545" y="105194"/>
                    <a:pt x="111818" y="120000"/>
                  </a:cubicBezTo>
                  <a:cubicBezTo>
                    <a:pt x="120000" y="120000"/>
                    <a:pt x="120000" y="120000"/>
                    <a:pt x="120000" y="120000"/>
                  </a:cubicBezTo>
                  <a:cubicBezTo>
                    <a:pt x="102727" y="104805"/>
                    <a:pt x="85454" y="89610"/>
                    <a:pt x="70000" y="74025"/>
                  </a:cubicBezTo>
                  <a:cubicBezTo>
                    <a:pt x="47272" y="52597"/>
                    <a:pt x="26363" y="30779"/>
                    <a:pt x="7272" y="8571"/>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sp>
          <p:nvSpPr>
            <p:cNvPr id="10" name="Shape 10"/>
            <p:cNvSpPr/>
            <p:nvPr/>
          </p:nvSpPr>
          <p:spPr>
            <a:xfrm>
              <a:off x="3305176" y="5630862"/>
              <a:ext cx="146050" cy="309562"/>
            </a:xfrm>
            <a:custGeom>
              <a:avLst/>
              <a:gdLst/>
              <a:ahLst/>
              <a:cxnLst/>
              <a:rect l="0" t="0" r="0" b="0"/>
              <a:pathLst>
                <a:path w="120000" h="120000" extrusionOk="0">
                  <a:moveTo>
                    <a:pt x="90810" y="120000"/>
                  </a:moveTo>
                  <a:cubicBezTo>
                    <a:pt x="120000" y="120000"/>
                    <a:pt x="120000" y="120000"/>
                    <a:pt x="120000" y="120000"/>
                  </a:cubicBezTo>
                  <a:cubicBezTo>
                    <a:pt x="77837" y="80506"/>
                    <a:pt x="38918" y="41012"/>
                    <a:pt x="0" y="0"/>
                  </a:cubicBezTo>
                  <a:cubicBezTo>
                    <a:pt x="25945" y="41012"/>
                    <a:pt x="55135" y="80506"/>
                    <a:pt x="90810" y="120000"/>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sp>
          <p:nvSpPr>
            <p:cNvPr id="11" name="Shape 11"/>
            <p:cNvSpPr/>
            <p:nvPr/>
          </p:nvSpPr>
          <p:spPr>
            <a:xfrm>
              <a:off x="2573338" y="2817813"/>
              <a:ext cx="700087" cy="2835274"/>
            </a:xfrm>
            <a:custGeom>
              <a:avLst/>
              <a:gdLst/>
              <a:ahLst/>
              <a:cxnLst/>
              <a:rect l="0" t="0" r="0" b="0"/>
              <a:pathLst>
                <a:path w="120000" h="120000" extrusionOk="0">
                  <a:moveTo>
                    <a:pt x="109213" y="109695"/>
                  </a:moveTo>
                  <a:cubicBezTo>
                    <a:pt x="97752" y="102714"/>
                    <a:pt x="87640" y="95734"/>
                    <a:pt x="78202" y="88753"/>
                  </a:cubicBezTo>
                  <a:cubicBezTo>
                    <a:pt x="56629" y="72631"/>
                    <a:pt x="39775" y="56011"/>
                    <a:pt x="26966" y="39224"/>
                  </a:cubicBezTo>
                  <a:cubicBezTo>
                    <a:pt x="19550" y="29085"/>
                    <a:pt x="13483" y="18781"/>
                    <a:pt x="8089" y="8476"/>
                  </a:cubicBezTo>
                  <a:cubicBezTo>
                    <a:pt x="5393" y="5650"/>
                    <a:pt x="2696" y="2825"/>
                    <a:pt x="0" y="0"/>
                  </a:cubicBezTo>
                  <a:cubicBezTo>
                    <a:pt x="5393" y="13130"/>
                    <a:pt x="12808" y="26426"/>
                    <a:pt x="22247" y="39390"/>
                  </a:cubicBezTo>
                  <a:cubicBezTo>
                    <a:pt x="34382" y="56343"/>
                    <a:pt x="51235" y="72963"/>
                    <a:pt x="72134" y="89252"/>
                  </a:cubicBezTo>
                  <a:cubicBezTo>
                    <a:pt x="82921" y="97396"/>
                    <a:pt x="95056" y="105373"/>
                    <a:pt x="107865" y="113185"/>
                  </a:cubicBezTo>
                  <a:cubicBezTo>
                    <a:pt x="111910" y="115512"/>
                    <a:pt x="115955" y="117673"/>
                    <a:pt x="120000" y="120000"/>
                  </a:cubicBezTo>
                  <a:cubicBezTo>
                    <a:pt x="118651" y="119168"/>
                    <a:pt x="117977" y="118504"/>
                    <a:pt x="117303" y="117673"/>
                  </a:cubicBezTo>
                  <a:cubicBezTo>
                    <a:pt x="113932" y="115013"/>
                    <a:pt x="111235" y="112354"/>
                    <a:pt x="109213" y="109695"/>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2506663" y="285750"/>
              <a:ext cx="90487" cy="2493963"/>
            </a:xfrm>
            <a:custGeom>
              <a:avLst/>
              <a:gdLst/>
              <a:ahLst/>
              <a:cxnLst/>
              <a:rect l="0" t="0" r="0" b="0"/>
              <a:pathLst>
                <a:path w="120000" h="120000" extrusionOk="0">
                  <a:moveTo>
                    <a:pt x="57391" y="109039"/>
                  </a:moveTo>
                  <a:cubicBezTo>
                    <a:pt x="62608" y="109795"/>
                    <a:pt x="62608" y="110551"/>
                    <a:pt x="62608" y="111307"/>
                  </a:cubicBezTo>
                  <a:cubicBezTo>
                    <a:pt x="78260" y="113952"/>
                    <a:pt x="99130" y="116598"/>
                    <a:pt x="114782" y="119433"/>
                  </a:cubicBezTo>
                  <a:cubicBezTo>
                    <a:pt x="114782" y="119622"/>
                    <a:pt x="114782" y="119811"/>
                    <a:pt x="120000" y="120000"/>
                  </a:cubicBezTo>
                  <a:cubicBezTo>
                    <a:pt x="109565" y="116220"/>
                    <a:pt x="99130" y="112629"/>
                    <a:pt x="88695" y="108850"/>
                  </a:cubicBezTo>
                  <a:cubicBezTo>
                    <a:pt x="46956" y="89574"/>
                    <a:pt x="26086" y="70299"/>
                    <a:pt x="26086" y="50834"/>
                  </a:cubicBezTo>
                  <a:cubicBezTo>
                    <a:pt x="31304" y="33826"/>
                    <a:pt x="46956" y="17007"/>
                    <a:pt x="78260" y="0"/>
                  </a:cubicBezTo>
                  <a:cubicBezTo>
                    <a:pt x="62608" y="0"/>
                    <a:pt x="62608" y="0"/>
                    <a:pt x="62608" y="0"/>
                  </a:cubicBezTo>
                  <a:cubicBezTo>
                    <a:pt x="26086" y="16818"/>
                    <a:pt x="10434" y="33826"/>
                    <a:pt x="5217" y="50834"/>
                  </a:cubicBezTo>
                  <a:cubicBezTo>
                    <a:pt x="0" y="70299"/>
                    <a:pt x="15652" y="89574"/>
                    <a:pt x="57391" y="109039"/>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sp>
          <p:nvSpPr>
            <p:cNvPr id="13" name="Shape 13"/>
            <p:cNvSpPr/>
            <p:nvPr/>
          </p:nvSpPr>
          <p:spPr>
            <a:xfrm>
              <a:off x="2554288" y="2598738"/>
              <a:ext cx="66674" cy="420687"/>
            </a:xfrm>
            <a:custGeom>
              <a:avLst/>
              <a:gdLst/>
              <a:ahLst/>
              <a:cxnLst/>
              <a:rect l="0" t="0" r="0" b="0"/>
              <a:pathLst>
                <a:path w="120000" h="120000" extrusionOk="0">
                  <a:moveTo>
                    <a:pt x="0" y="0"/>
                  </a:moveTo>
                  <a:cubicBezTo>
                    <a:pt x="14117" y="21308"/>
                    <a:pt x="21176" y="41495"/>
                    <a:pt x="35294" y="62803"/>
                  </a:cubicBezTo>
                  <a:cubicBezTo>
                    <a:pt x="63529" y="81869"/>
                    <a:pt x="91764" y="100934"/>
                    <a:pt x="120000" y="120000"/>
                  </a:cubicBezTo>
                  <a:cubicBezTo>
                    <a:pt x="105882" y="97570"/>
                    <a:pt x="91764" y="74018"/>
                    <a:pt x="77647" y="51588"/>
                  </a:cubicBezTo>
                  <a:cubicBezTo>
                    <a:pt x="70588" y="50467"/>
                    <a:pt x="70588" y="49345"/>
                    <a:pt x="70588" y="48224"/>
                  </a:cubicBezTo>
                  <a:cubicBezTo>
                    <a:pt x="49411" y="31401"/>
                    <a:pt x="21176" y="15700"/>
                    <a:pt x="0" y="0"/>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sp>
          <p:nvSpPr>
            <p:cNvPr id="14" name="Shape 14"/>
            <p:cNvSpPr/>
            <p:nvPr/>
          </p:nvSpPr>
          <p:spPr>
            <a:xfrm>
              <a:off x="3143250" y="4757737"/>
              <a:ext cx="161925" cy="873125"/>
            </a:xfrm>
            <a:custGeom>
              <a:avLst/>
              <a:gdLst/>
              <a:ahLst/>
              <a:cxnLst/>
              <a:rect l="0" t="0" r="0" b="0"/>
              <a:pathLst>
                <a:path w="120000" h="120000" extrusionOk="0">
                  <a:moveTo>
                    <a:pt x="0" y="0"/>
                  </a:moveTo>
                  <a:cubicBezTo>
                    <a:pt x="0" y="16756"/>
                    <a:pt x="5853" y="33513"/>
                    <a:pt x="14634" y="50270"/>
                  </a:cubicBezTo>
                  <a:cubicBezTo>
                    <a:pt x="23414" y="63243"/>
                    <a:pt x="35121" y="76756"/>
                    <a:pt x="49756" y="89729"/>
                  </a:cubicBezTo>
                  <a:cubicBezTo>
                    <a:pt x="55609" y="92972"/>
                    <a:pt x="64390" y="96216"/>
                    <a:pt x="70243" y="99459"/>
                  </a:cubicBezTo>
                  <a:cubicBezTo>
                    <a:pt x="87804" y="106486"/>
                    <a:pt x="102439" y="112972"/>
                    <a:pt x="120000" y="120000"/>
                  </a:cubicBezTo>
                  <a:cubicBezTo>
                    <a:pt x="117073" y="118378"/>
                    <a:pt x="114146" y="116216"/>
                    <a:pt x="111219" y="114594"/>
                  </a:cubicBezTo>
                  <a:cubicBezTo>
                    <a:pt x="76097" y="92972"/>
                    <a:pt x="52682" y="71351"/>
                    <a:pt x="38048" y="49729"/>
                  </a:cubicBezTo>
                  <a:cubicBezTo>
                    <a:pt x="32195" y="36756"/>
                    <a:pt x="26341" y="24324"/>
                    <a:pt x="23414" y="11891"/>
                  </a:cubicBezTo>
                  <a:cubicBezTo>
                    <a:pt x="23414" y="11351"/>
                    <a:pt x="20487" y="10810"/>
                    <a:pt x="20487" y="9729"/>
                  </a:cubicBezTo>
                  <a:cubicBezTo>
                    <a:pt x="14634" y="6486"/>
                    <a:pt x="5853" y="3243"/>
                    <a:pt x="0" y="0"/>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sp>
          <p:nvSpPr>
            <p:cNvPr id="15" name="Shape 15"/>
            <p:cNvSpPr/>
            <p:nvPr/>
          </p:nvSpPr>
          <p:spPr>
            <a:xfrm>
              <a:off x="3148013" y="1282700"/>
              <a:ext cx="1768474" cy="3448050"/>
            </a:xfrm>
            <a:custGeom>
              <a:avLst/>
              <a:gdLst/>
              <a:ahLst/>
              <a:cxnLst/>
              <a:rect l="0" t="0" r="0" b="0"/>
              <a:pathLst>
                <a:path w="120000" h="120000" extrusionOk="0">
                  <a:moveTo>
                    <a:pt x="1866" y="116719"/>
                  </a:moveTo>
                  <a:cubicBezTo>
                    <a:pt x="2666" y="105512"/>
                    <a:pt x="6933" y="94441"/>
                    <a:pt x="13333" y="83781"/>
                  </a:cubicBezTo>
                  <a:cubicBezTo>
                    <a:pt x="20000" y="73120"/>
                    <a:pt x="29066" y="62870"/>
                    <a:pt x="39733" y="53029"/>
                  </a:cubicBezTo>
                  <a:cubicBezTo>
                    <a:pt x="50400" y="43189"/>
                    <a:pt x="62666" y="33895"/>
                    <a:pt x="76000" y="25011"/>
                  </a:cubicBezTo>
                  <a:cubicBezTo>
                    <a:pt x="82666" y="20637"/>
                    <a:pt x="89866" y="16264"/>
                    <a:pt x="97066" y="12164"/>
                  </a:cubicBezTo>
                  <a:cubicBezTo>
                    <a:pt x="100800" y="10113"/>
                    <a:pt x="104533" y="7927"/>
                    <a:pt x="108266" y="6013"/>
                  </a:cubicBezTo>
                  <a:cubicBezTo>
                    <a:pt x="112266" y="3963"/>
                    <a:pt x="116000" y="2050"/>
                    <a:pt x="120000" y="136"/>
                  </a:cubicBezTo>
                  <a:cubicBezTo>
                    <a:pt x="120000" y="0"/>
                    <a:pt x="120000" y="0"/>
                    <a:pt x="120000" y="0"/>
                  </a:cubicBezTo>
                  <a:cubicBezTo>
                    <a:pt x="115733" y="1913"/>
                    <a:pt x="112000" y="3826"/>
                    <a:pt x="108000" y="5876"/>
                  </a:cubicBezTo>
                  <a:cubicBezTo>
                    <a:pt x="104266" y="7790"/>
                    <a:pt x="100533" y="9840"/>
                    <a:pt x="96800" y="12027"/>
                  </a:cubicBezTo>
                  <a:cubicBezTo>
                    <a:pt x="89333" y="16127"/>
                    <a:pt x="82133" y="20364"/>
                    <a:pt x="75466" y="24738"/>
                  </a:cubicBezTo>
                  <a:cubicBezTo>
                    <a:pt x="61866" y="33621"/>
                    <a:pt x="49333" y="42915"/>
                    <a:pt x="38666" y="52756"/>
                  </a:cubicBezTo>
                  <a:cubicBezTo>
                    <a:pt x="27733" y="62460"/>
                    <a:pt x="18666" y="72847"/>
                    <a:pt x="12000" y="83507"/>
                  </a:cubicBezTo>
                  <a:cubicBezTo>
                    <a:pt x="5066" y="94305"/>
                    <a:pt x="800" y="105375"/>
                    <a:pt x="0" y="116719"/>
                  </a:cubicBezTo>
                  <a:cubicBezTo>
                    <a:pt x="0" y="116993"/>
                    <a:pt x="0" y="117129"/>
                    <a:pt x="0" y="117403"/>
                  </a:cubicBezTo>
                  <a:cubicBezTo>
                    <a:pt x="533" y="118223"/>
                    <a:pt x="1066" y="119179"/>
                    <a:pt x="1866" y="120000"/>
                  </a:cubicBezTo>
                  <a:cubicBezTo>
                    <a:pt x="1866" y="118906"/>
                    <a:pt x="1866" y="117813"/>
                    <a:pt x="1866" y="116719"/>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sp>
          <p:nvSpPr>
            <p:cNvPr id="16" name="Shape 16"/>
            <p:cNvSpPr/>
            <p:nvPr/>
          </p:nvSpPr>
          <p:spPr>
            <a:xfrm>
              <a:off x="3273425" y="5653087"/>
              <a:ext cx="138112" cy="287338"/>
            </a:xfrm>
            <a:custGeom>
              <a:avLst/>
              <a:gdLst/>
              <a:ahLst/>
              <a:cxnLst/>
              <a:rect l="0" t="0" r="0" b="0"/>
              <a:pathLst>
                <a:path w="120000" h="120000" extrusionOk="0">
                  <a:moveTo>
                    <a:pt x="0" y="0"/>
                  </a:moveTo>
                  <a:cubicBezTo>
                    <a:pt x="24000" y="39452"/>
                    <a:pt x="54857" y="80547"/>
                    <a:pt x="89142" y="119999"/>
                  </a:cubicBezTo>
                  <a:cubicBezTo>
                    <a:pt x="120000" y="119999"/>
                    <a:pt x="120000" y="119999"/>
                    <a:pt x="120000" y="119999"/>
                  </a:cubicBezTo>
                  <a:cubicBezTo>
                    <a:pt x="78857" y="80547"/>
                    <a:pt x="37714" y="39452"/>
                    <a:pt x="0" y="0"/>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sp>
          <p:nvSpPr>
            <p:cNvPr id="17" name="Shape 17"/>
            <p:cNvSpPr/>
            <p:nvPr/>
          </p:nvSpPr>
          <p:spPr>
            <a:xfrm>
              <a:off x="3143250" y="4656137"/>
              <a:ext cx="31750" cy="188913"/>
            </a:xfrm>
            <a:custGeom>
              <a:avLst/>
              <a:gdLst/>
              <a:ahLst/>
              <a:cxnLst/>
              <a:rect l="0" t="0" r="0" b="0"/>
              <a:pathLst>
                <a:path w="120000" h="120000" extrusionOk="0">
                  <a:moveTo>
                    <a:pt x="105000" y="110000"/>
                  </a:moveTo>
                  <a:cubicBezTo>
                    <a:pt x="105000" y="115000"/>
                    <a:pt x="120000" y="117500"/>
                    <a:pt x="120000" y="120000"/>
                  </a:cubicBezTo>
                  <a:cubicBezTo>
                    <a:pt x="120000" y="95000"/>
                    <a:pt x="120000" y="72500"/>
                    <a:pt x="120000" y="47500"/>
                  </a:cubicBezTo>
                  <a:cubicBezTo>
                    <a:pt x="75000" y="32500"/>
                    <a:pt x="45000" y="15000"/>
                    <a:pt x="15000" y="0"/>
                  </a:cubicBezTo>
                  <a:cubicBezTo>
                    <a:pt x="0" y="22500"/>
                    <a:pt x="0" y="42500"/>
                    <a:pt x="0" y="65000"/>
                  </a:cubicBezTo>
                  <a:cubicBezTo>
                    <a:pt x="30000" y="80000"/>
                    <a:pt x="75000" y="95000"/>
                    <a:pt x="105000" y="110000"/>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sp>
          <p:nvSpPr>
            <p:cNvPr id="18" name="Shape 18"/>
            <p:cNvSpPr/>
            <p:nvPr/>
          </p:nvSpPr>
          <p:spPr>
            <a:xfrm>
              <a:off x="3211513" y="5410200"/>
              <a:ext cx="203199" cy="530224"/>
            </a:xfrm>
            <a:custGeom>
              <a:avLst/>
              <a:gdLst/>
              <a:ahLst/>
              <a:cxnLst/>
              <a:rect l="0" t="0" r="0" b="0"/>
              <a:pathLst>
                <a:path w="120000" h="120000" extrusionOk="0">
                  <a:moveTo>
                    <a:pt x="16153" y="16000"/>
                  </a:moveTo>
                  <a:cubicBezTo>
                    <a:pt x="11538" y="10666"/>
                    <a:pt x="4615" y="5333"/>
                    <a:pt x="0" y="0"/>
                  </a:cubicBezTo>
                  <a:cubicBezTo>
                    <a:pt x="6923" y="14222"/>
                    <a:pt x="16153" y="28444"/>
                    <a:pt x="27692" y="42666"/>
                  </a:cubicBezTo>
                  <a:cubicBezTo>
                    <a:pt x="30000" y="47111"/>
                    <a:pt x="32307" y="50666"/>
                    <a:pt x="36923" y="55111"/>
                  </a:cubicBezTo>
                  <a:cubicBezTo>
                    <a:pt x="62307" y="76444"/>
                    <a:pt x="90000" y="98666"/>
                    <a:pt x="117692" y="120000"/>
                  </a:cubicBezTo>
                  <a:cubicBezTo>
                    <a:pt x="120000" y="120000"/>
                    <a:pt x="120000" y="120000"/>
                    <a:pt x="120000" y="120000"/>
                  </a:cubicBezTo>
                  <a:cubicBezTo>
                    <a:pt x="94615" y="96888"/>
                    <a:pt x="73846" y="73777"/>
                    <a:pt x="55384" y="49777"/>
                  </a:cubicBezTo>
                  <a:cubicBezTo>
                    <a:pt x="41538" y="38222"/>
                    <a:pt x="30000" y="27555"/>
                    <a:pt x="16153" y="16000"/>
                  </a:cubicBezTo>
                  <a:close/>
                </a:path>
              </a:pathLst>
            </a:custGeom>
            <a:solidFill>
              <a:schemeClr val="dk2">
                <a:alpha val="20000"/>
              </a:schemeClr>
            </a:solidFill>
            <a:ln>
              <a:noFill/>
            </a:ln>
          </p:spPr>
          <p:txBody>
            <a:bodyPr lIns="91425" tIns="91425" rIns="91425" bIns="91425" anchor="ctr" anchorCtr="0">
              <a:noAutofit/>
            </a:bodyPr>
            <a:lstStyle/>
            <a:p>
              <a:pPr lvl="0">
                <a:spcBef>
                  <a:spcPts val="0"/>
                </a:spcBef>
                <a:buNone/>
              </a:pPr>
              <a:endParaRPr/>
            </a:p>
          </p:txBody>
        </p:sp>
      </p:grpSp>
      <p:grpSp>
        <p:nvGrpSpPr>
          <p:cNvPr id="19" name="Shape 19"/>
          <p:cNvGrpSpPr/>
          <p:nvPr/>
        </p:nvGrpSpPr>
        <p:grpSpPr>
          <a:xfrm>
            <a:off x="27221" y="-785"/>
            <a:ext cx="2356674" cy="6854039"/>
            <a:chOff x="6627813" y="194832"/>
            <a:chExt cx="1952625" cy="5678917"/>
          </a:xfrm>
        </p:grpSpPr>
        <p:sp>
          <p:nvSpPr>
            <p:cNvPr id="20" name="Shape 20"/>
            <p:cNvSpPr/>
            <p:nvPr/>
          </p:nvSpPr>
          <p:spPr>
            <a:xfrm>
              <a:off x="6627813" y="194832"/>
              <a:ext cx="409575" cy="3646487"/>
            </a:xfrm>
            <a:custGeom>
              <a:avLst/>
              <a:gdLst/>
              <a:ahLst/>
              <a:cxnLst/>
              <a:rect l="0" t="0" r="0" b="0"/>
              <a:pathLst>
                <a:path w="120000" h="120000" extrusionOk="0">
                  <a:moveTo>
                    <a:pt x="8155" y="27391"/>
                  </a:moveTo>
                  <a:cubicBezTo>
                    <a:pt x="12815" y="37565"/>
                    <a:pt x="19805" y="47869"/>
                    <a:pt x="30291" y="58043"/>
                  </a:cubicBezTo>
                  <a:cubicBezTo>
                    <a:pt x="39611" y="68217"/>
                    <a:pt x="51262" y="78391"/>
                    <a:pt x="66407" y="88565"/>
                  </a:cubicBezTo>
                  <a:cubicBezTo>
                    <a:pt x="80388" y="98739"/>
                    <a:pt x="97864" y="108782"/>
                    <a:pt x="117669" y="118826"/>
                  </a:cubicBezTo>
                  <a:cubicBezTo>
                    <a:pt x="118834" y="119217"/>
                    <a:pt x="120000" y="119608"/>
                    <a:pt x="120000" y="120000"/>
                  </a:cubicBezTo>
                  <a:cubicBezTo>
                    <a:pt x="118834" y="118043"/>
                    <a:pt x="116504" y="115956"/>
                    <a:pt x="115339" y="114000"/>
                  </a:cubicBezTo>
                  <a:cubicBezTo>
                    <a:pt x="115339" y="113608"/>
                    <a:pt x="115339" y="113217"/>
                    <a:pt x="115339" y="112956"/>
                  </a:cubicBezTo>
                  <a:cubicBezTo>
                    <a:pt x="99029" y="104739"/>
                    <a:pt x="85048" y="96652"/>
                    <a:pt x="73398" y="88434"/>
                  </a:cubicBezTo>
                  <a:cubicBezTo>
                    <a:pt x="58252" y="78260"/>
                    <a:pt x="45436" y="68217"/>
                    <a:pt x="34951" y="57913"/>
                  </a:cubicBezTo>
                  <a:cubicBezTo>
                    <a:pt x="24466" y="47739"/>
                    <a:pt x="16310" y="37565"/>
                    <a:pt x="10485" y="27260"/>
                  </a:cubicBezTo>
                  <a:cubicBezTo>
                    <a:pt x="8155" y="22173"/>
                    <a:pt x="5825" y="17086"/>
                    <a:pt x="3495" y="12000"/>
                  </a:cubicBezTo>
                  <a:cubicBezTo>
                    <a:pt x="2330" y="7956"/>
                    <a:pt x="1165" y="4043"/>
                    <a:pt x="1165" y="0"/>
                  </a:cubicBezTo>
                  <a:cubicBezTo>
                    <a:pt x="0" y="0"/>
                    <a:pt x="0" y="0"/>
                    <a:pt x="0" y="0"/>
                  </a:cubicBezTo>
                  <a:cubicBezTo>
                    <a:pt x="0" y="4043"/>
                    <a:pt x="1165" y="7956"/>
                    <a:pt x="1165" y="12000"/>
                  </a:cubicBezTo>
                  <a:cubicBezTo>
                    <a:pt x="3495" y="17086"/>
                    <a:pt x="4660" y="22173"/>
                    <a:pt x="8155" y="27391"/>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sp>
          <p:nvSpPr>
            <p:cNvPr id="21" name="Shape 21"/>
            <p:cNvSpPr/>
            <p:nvPr/>
          </p:nvSpPr>
          <p:spPr>
            <a:xfrm>
              <a:off x="7061200" y="3771900"/>
              <a:ext cx="350837" cy="1309687"/>
            </a:xfrm>
            <a:custGeom>
              <a:avLst/>
              <a:gdLst/>
              <a:ahLst/>
              <a:cxnLst/>
              <a:rect l="0" t="0" r="0" b="0"/>
              <a:pathLst>
                <a:path w="120000" h="120000" extrusionOk="0">
                  <a:moveTo>
                    <a:pt x="72272" y="83272"/>
                  </a:moveTo>
                  <a:cubicBezTo>
                    <a:pt x="87272" y="95636"/>
                    <a:pt x="102272" y="108000"/>
                    <a:pt x="120000" y="120000"/>
                  </a:cubicBezTo>
                  <a:cubicBezTo>
                    <a:pt x="120000" y="117454"/>
                    <a:pt x="120000" y="114545"/>
                    <a:pt x="120000" y="112000"/>
                  </a:cubicBezTo>
                  <a:cubicBezTo>
                    <a:pt x="120000" y="111636"/>
                    <a:pt x="120000" y="110909"/>
                    <a:pt x="120000" y="110545"/>
                  </a:cubicBezTo>
                  <a:cubicBezTo>
                    <a:pt x="107727" y="101090"/>
                    <a:pt x="95454" y="91636"/>
                    <a:pt x="84545" y="82181"/>
                  </a:cubicBezTo>
                  <a:cubicBezTo>
                    <a:pt x="51818" y="55272"/>
                    <a:pt x="23181" y="27636"/>
                    <a:pt x="0" y="0"/>
                  </a:cubicBezTo>
                  <a:cubicBezTo>
                    <a:pt x="2727" y="7636"/>
                    <a:pt x="5454" y="15272"/>
                    <a:pt x="9545" y="22909"/>
                  </a:cubicBezTo>
                  <a:cubicBezTo>
                    <a:pt x="28636" y="43272"/>
                    <a:pt x="49090" y="63272"/>
                    <a:pt x="72272" y="83272"/>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sp>
          <p:nvSpPr>
            <p:cNvPr id="22" name="Shape 22"/>
            <p:cNvSpPr/>
            <p:nvPr/>
          </p:nvSpPr>
          <p:spPr>
            <a:xfrm>
              <a:off x="7439025" y="5053012"/>
              <a:ext cx="357188" cy="820737"/>
            </a:xfrm>
            <a:custGeom>
              <a:avLst/>
              <a:gdLst/>
              <a:ahLst/>
              <a:cxnLst/>
              <a:rect l="0" t="0" r="0" b="0"/>
              <a:pathLst>
                <a:path w="120000" h="120000" extrusionOk="0">
                  <a:moveTo>
                    <a:pt x="8000" y="8695"/>
                  </a:moveTo>
                  <a:cubicBezTo>
                    <a:pt x="5333" y="5797"/>
                    <a:pt x="2666" y="2898"/>
                    <a:pt x="0" y="0"/>
                  </a:cubicBezTo>
                  <a:cubicBezTo>
                    <a:pt x="0" y="5217"/>
                    <a:pt x="0" y="11014"/>
                    <a:pt x="1333" y="16811"/>
                  </a:cubicBezTo>
                  <a:cubicBezTo>
                    <a:pt x="18666" y="35942"/>
                    <a:pt x="36000" y="55072"/>
                    <a:pt x="56000" y="73623"/>
                  </a:cubicBezTo>
                  <a:cubicBezTo>
                    <a:pt x="72000" y="89275"/>
                    <a:pt x="89333" y="104927"/>
                    <a:pt x="106666" y="120000"/>
                  </a:cubicBezTo>
                  <a:cubicBezTo>
                    <a:pt x="120000" y="120000"/>
                    <a:pt x="120000" y="120000"/>
                    <a:pt x="120000" y="120000"/>
                  </a:cubicBezTo>
                  <a:cubicBezTo>
                    <a:pt x="101333" y="104347"/>
                    <a:pt x="84000" y="88115"/>
                    <a:pt x="66666" y="71304"/>
                  </a:cubicBezTo>
                  <a:cubicBezTo>
                    <a:pt x="45333" y="51014"/>
                    <a:pt x="26666" y="29565"/>
                    <a:pt x="8000" y="8695"/>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sp>
          <p:nvSpPr>
            <p:cNvPr id="23" name="Shape 23"/>
            <p:cNvSpPr/>
            <p:nvPr/>
          </p:nvSpPr>
          <p:spPr>
            <a:xfrm>
              <a:off x="7037388" y="3811587"/>
              <a:ext cx="457200" cy="1852613"/>
            </a:xfrm>
            <a:custGeom>
              <a:avLst/>
              <a:gdLst/>
              <a:ahLst/>
              <a:cxnLst/>
              <a:rect l="0" t="0" r="0" b="0"/>
              <a:pathLst>
                <a:path w="120000" h="120000" extrusionOk="0">
                  <a:moveTo>
                    <a:pt x="105391" y="105096"/>
                  </a:moveTo>
                  <a:cubicBezTo>
                    <a:pt x="97043" y="99700"/>
                    <a:pt x="88695" y="94047"/>
                    <a:pt x="81391" y="88394"/>
                  </a:cubicBezTo>
                  <a:cubicBezTo>
                    <a:pt x="59478" y="72205"/>
                    <a:pt x="42782" y="55503"/>
                    <a:pt x="30260" y="38800"/>
                  </a:cubicBezTo>
                  <a:cubicBezTo>
                    <a:pt x="22956" y="30578"/>
                    <a:pt x="17739" y="22098"/>
                    <a:pt x="13565" y="13618"/>
                  </a:cubicBezTo>
                  <a:cubicBezTo>
                    <a:pt x="9391" y="8993"/>
                    <a:pt x="4173" y="4625"/>
                    <a:pt x="0" y="0"/>
                  </a:cubicBezTo>
                  <a:cubicBezTo>
                    <a:pt x="5217" y="13104"/>
                    <a:pt x="12521" y="26209"/>
                    <a:pt x="21913" y="39057"/>
                  </a:cubicBezTo>
                  <a:cubicBezTo>
                    <a:pt x="34434" y="56017"/>
                    <a:pt x="51130" y="72719"/>
                    <a:pt x="72000" y="89164"/>
                  </a:cubicBezTo>
                  <a:cubicBezTo>
                    <a:pt x="82434" y="97130"/>
                    <a:pt x="93913" y="105353"/>
                    <a:pt x="107478" y="113319"/>
                  </a:cubicBezTo>
                  <a:cubicBezTo>
                    <a:pt x="111652" y="115374"/>
                    <a:pt x="115826" y="117687"/>
                    <a:pt x="120000" y="119999"/>
                  </a:cubicBezTo>
                  <a:cubicBezTo>
                    <a:pt x="118956" y="119229"/>
                    <a:pt x="117913" y="118458"/>
                    <a:pt x="116869" y="117687"/>
                  </a:cubicBezTo>
                  <a:cubicBezTo>
                    <a:pt x="112695" y="113576"/>
                    <a:pt x="108521" y="109207"/>
                    <a:pt x="105391" y="105096"/>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sp>
          <p:nvSpPr>
            <p:cNvPr id="24" name="Shape 24"/>
            <p:cNvSpPr/>
            <p:nvPr/>
          </p:nvSpPr>
          <p:spPr>
            <a:xfrm>
              <a:off x="6992938" y="1263650"/>
              <a:ext cx="144462" cy="2508250"/>
            </a:xfrm>
            <a:custGeom>
              <a:avLst/>
              <a:gdLst/>
              <a:ahLst/>
              <a:cxnLst/>
              <a:rect l="0" t="0" r="0" b="0"/>
              <a:pathLst>
                <a:path w="120000" h="120000" extrusionOk="0">
                  <a:moveTo>
                    <a:pt x="56666" y="120000"/>
                  </a:moveTo>
                  <a:cubicBezTo>
                    <a:pt x="50000" y="117725"/>
                    <a:pt x="46666" y="115450"/>
                    <a:pt x="43333" y="113175"/>
                  </a:cubicBezTo>
                  <a:cubicBezTo>
                    <a:pt x="26666" y="100473"/>
                    <a:pt x="16666" y="87962"/>
                    <a:pt x="16666" y="75450"/>
                  </a:cubicBezTo>
                  <a:cubicBezTo>
                    <a:pt x="16666" y="62748"/>
                    <a:pt x="26666" y="50236"/>
                    <a:pt x="43333" y="37535"/>
                  </a:cubicBezTo>
                  <a:cubicBezTo>
                    <a:pt x="50000" y="31279"/>
                    <a:pt x="60000" y="25023"/>
                    <a:pt x="73333" y="18767"/>
                  </a:cubicBezTo>
                  <a:cubicBezTo>
                    <a:pt x="86666" y="12511"/>
                    <a:pt x="100000" y="6255"/>
                    <a:pt x="120000" y="0"/>
                  </a:cubicBezTo>
                  <a:cubicBezTo>
                    <a:pt x="116666" y="0"/>
                    <a:pt x="116666" y="0"/>
                    <a:pt x="116666" y="0"/>
                  </a:cubicBezTo>
                  <a:cubicBezTo>
                    <a:pt x="96666" y="6255"/>
                    <a:pt x="80000" y="12511"/>
                    <a:pt x="66666" y="18767"/>
                  </a:cubicBezTo>
                  <a:cubicBezTo>
                    <a:pt x="53333" y="25023"/>
                    <a:pt x="43333" y="31279"/>
                    <a:pt x="33333" y="37535"/>
                  </a:cubicBezTo>
                  <a:cubicBezTo>
                    <a:pt x="13333" y="50047"/>
                    <a:pt x="3333" y="62748"/>
                    <a:pt x="3333" y="75450"/>
                  </a:cubicBezTo>
                  <a:cubicBezTo>
                    <a:pt x="0" y="87393"/>
                    <a:pt x="6666" y="99526"/>
                    <a:pt x="23333" y="111658"/>
                  </a:cubicBezTo>
                  <a:cubicBezTo>
                    <a:pt x="33333" y="114312"/>
                    <a:pt x="43333" y="117156"/>
                    <a:pt x="53333" y="119810"/>
                  </a:cubicBezTo>
                  <a:cubicBezTo>
                    <a:pt x="53333" y="119810"/>
                    <a:pt x="56666" y="120000"/>
                    <a:pt x="56666" y="120000"/>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sp>
          <p:nvSpPr>
            <p:cNvPr id="25" name="Shape 25"/>
            <p:cNvSpPr/>
            <p:nvPr/>
          </p:nvSpPr>
          <p:spPr>
            <a:xfrm>
              <a:off x="7526338" y="5640387"/>
              <a:ext cx="111125" cy="233363"/>
            </a:xfrm>
            <a:custGeom>
              <a:avLst/>
              <a:gdLst/>
              <a:ahLst/>
              <a:cxnLst/>
              <a:rect l="0" t="0" r="0" b="0"/>
              <a:pathLst>
                <a:path w="120000" h="120000" extrusionOk="0">
                  <a:moveTo>
                    <a:pt x="94285" y="120000"/>
                  </a:moveTo>
                  <a:cubicBezTo>
                    <a:pt x="119999" y="120000"/>
                    <a:pt x="119999" y="120000"/>
                    <a:pt x="119999" y="120000"/>
                  </a:cubicBezTo>
                  <a:cubicBezTo>
                    <a:pt x="77142" y="81355"/>
                    <a:pt x="38571" y="40677"/>
                    <a:pt x="0" y="0"/>
                  </a:cubicBezTo>
                  <a:cubicBezTo>
                    <a:pt x="25714" y="40677"/>
                    <a:pt x="55714" y="81355"/>
                    <a:pt x="94285" y="120000"/>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sp>
          <p:nvSpPr>
            <p:cNvPr id="26" name="Shape 26"/>
            <p:cNvSpPr/>
            <p:nvPr/>
          </p:nvSpPr>
          <p:spPr>
            <a:xfrm>
              <a:off x="7021513" y="3598862"/>
              <a:ext cx="68263" cy="423863"/>
            </a:xfrm>
            <a:custGeom>
              <a:avLst/>
              <a:gdLst/>
              <a:ahLst/>
              <a:cxnLst/>
              <a:rect l="0" t="0" r="0" b="0"/>
              <a:pathLst>
                <a:path w="120000" h="120000" extrusionOk="0">
                  <a:moveTo>
                    <a:pt x="28235" y="60560"/>
                  </a:moveTo>
                  <a:cubicBezTo>
                    <a:pt x="56470" y="80747"/>
                    <a:pt x="91764" y="99813"/>
                    <a:pt x="120000" y="120000"/>
                  </a:cubicBezTo>
                  <a:cubicBezTo>
                    <a:pt x="98823" y="96448"/>
                    <a:pt x="84705" y="72897"/>
                    <a:pt x="70588" y="49345"/>
                  </a:cubicBezTo>
                  <a:cubicBezTo>
                    <a:pt x="70588" y="49345"/>
                    <a:pt x="63529" y="48224"/>
                    <a:pt x="63529" y="48224"/>
                  </a:cubicBezTo>
                  <a:cubicBezTo>
                    <a:pt x="42352" y="32523"/>
                    <a:pt x="21176" y="15700"/>
                    <a:pt x="0" y="0"/>
                  </a:cubicBezTo>
                  <a:cubicBezTo>
                    <a:pt x="0" y="2242"/>
                    <a:pt x="0" y="5607"/>
                    <a:pt x="0" y="8971"/>
                  </a:cubicBezTo>
                  <a:cubicBezTo>
                    <a:pt x="7058" y="25794"/>
                    <a:pt x="21176" y="43738"/>
                    <a:pt x="28235" y="60560"/>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sp>
          <p:nvSpPr>
            <p:cNvPr id="27" name="Shape 27"/>
            <p:cNvSpPr/>
            <p:nvPr/>
          </p:nvSpPr>
          <p:spPr>
            <a:xfrm>
              <a:off x="7412038" y="2801938"/>
              <a:ext cx="1168400" cy="2251075"/>
            </a:xfrm>
            <a:custGeom>
              <a:avLst/>
              <a:gdLst/>
              <a:ahLst/>
              <a:cxnLst/>
              <a:rect l="0" t="0" r="0" b="0"/>
              <a:pathLst>
                <a:path w="120000" h="120000" extrusionOk="0">
                  <a:moveTo>
                    <a:pt x="3265" y="116830"/>
                  </a:moveTo>
                  <a:cubicBezTo>
                    <a:pt x="3673" y="105845"/>
                    <a:pt x="7755" y="94647"/>
                    <a:pt x="14285" y="83873"/>
                  </a:cubicBezTo>
                  <a:cubicBezTo>
                    <a:pt x="20816" y="73309"/>
                    <a:pt x="29795" y="62957"/>
                    <a:pt x="40408" y="53239"/>
                  </a:cubicBezTo>
                  <a:cubicBezTo>
                    <a:pt x="50612" y="43309"/>
                    <a:pt x="62857" y="34014"/>
                    <a:pt x="76326" y="25140"/>
                  </a:cubicBezTo>
                  <a:cubicBezTo>
                    <a:pt x="82857" y="20704"/>
                    <a:pt x="89795" y="16267"/>
                    <a:pt x="97142" y="12253"/>
                  </a:cubicBezTo>
                  <a:cubicBezTo>
                    <a:pt x="100816" y="10140"/>
                    <a:pt x="104489" y="8028"/>
                    <a:pt x="108163" y="5915"/>
                  </a:cubicBezTo>
                  <a:cubicBezTo>
                    <a:pt x="111836" y="4014"/>
                    <a:pt x="115918" y="1901"/>
                    <a:pt x="120000" y="0"/>
                  </a:cubicBezTo>
                  <a:cubicBezTo>
                    <a:pt x="119591" y="0"/>
                    <a:pt x="119591" y="0"/>
                    <a:pt x="119591" y="0"/>
                  </a:cubicBezTo>
                  <a:cubicBezTo>
                    <a:pt x="115510" y="1901"/>
                    <a:pt x="111428" y="3802"/>
                    <a:pt x="107755" y="5704"/>
                  </a:cubicBezTo>
                  <a:cubicBezTo>
                    <a:pt x="104081" y="7816"/>
                    <a:pt x="100408" y="9929"/>
                    <a:pt x="96734" y="11830"/>
                  </a:cubicBezTo>
                  <a:cubicBezTo>
                    <a:pt x="88979" y="16056"/>
                    <a:pt x="82040" y="20281"/>
                    <a:pt x="75510" y="24718"/>
                  </a:cubicBezTo>
                  <a:cubicBezTo>
                    <a:pt x="61632" y="33591"/>
                    <a:pt x="49387" y="42887"/>
                    <a:pt x="38775" y="52605"/>
                  </a:cubicBezTo>
                  <a:cubicBezTo>
                    <a:pt x="27755" y="62535"/>
                    <a:pt x="18775" y="72887"/>
                    <a:pt x="12244" y="83661"/>
                  </a:cubicBezTo>
                  <a:cubicBezTo>
                    <a:pt x="5306" y="94014"/>
                    <a:pt x="1224" y="105000"/>
                    <a:pt x="0" y="115985"/>
                  </a:cubicBezTo>
                  <a:cubicBezTo>
                    <a:pt x="1224" y="117253"/>
                    <a:pt x="2040" y="118521"/>
                    <a:pt x="2857" y="120000"/>
                  </a:cubicBezTo>
                  <a:cubicBezTo>
                    <a:pt x="2857" y="118943"/>
                    <a:pt x="2857" y="117887"/>
                    <a:pt x="3265" y="116830"/>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sp>
          <p:nvSpPr>
            <p:cNvPr id="28" name="Shape 28"/>
            <p:cNvSpPr/>
            <p:nvPr/>
          </p:nvSpPr>
          <p:spPr>
            <a:xfrm>
              <a:off x="7494588" y="5664200"/>
              <a:ext cx="100013" cy="209549"/>
            </a:xfrm>
            <a:custGeom>
              <a:avLst/>
              <a:gdLst/>
              <a:ahLst/>
              <a:cxnLst/>
              <a:rect l="0" t="0" r="0" b="0"/>
              <a:pathLst>
                <a:path w="120000" h="120000" extrusionOk="0">
                  <a:moveTo>
                    <a:pt x="0" y="0"/>
                  </a:moveTo>
                  <a:cubicBezTo>
                    <a:pt x="24000" y="40754"/>
                    <a:pt x="57600" y="81509"/>
                    <a:pt x="91200" y="120000"/>
                  </a:cubicBezTo>
                  <a:cubicBezTo>
                    <a:pt x="120000" y="120000"/>
                    <a:pt x="120000" y="120000"/>
                    <a:pt x="120000" y="120000"/>
                  </a:cubicBezTo>
                  <a:cubicBezTo>
                    <a:pt x="76800" y="81509"/>
                    <a:pt x="38400" y="40754"/>
                    <a:pt x="0" y="0"/>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sp>
          <p:nvSpPr>
            <p:cNvPr id="29" name="Shape 29"/>
            <p:cNvSpPr/>
            <p:nvPr/>
          </p:nvSpPr>
          <p:spPr>
            <a:xfrm>
              <a:off x="7412038" y="5081587"/>
              <a:ext cx="114300" cy="558799"/>
            </a:xfrm>
            <a:custGeom>
              <a:avLst/>
              <a:gdLst/>
              <a:ahLst/>
              <a:cxnLst/>
              <a:rect l="0" t="0" r="0" b="0"/>
              <a:pathLst>
                <a:path w="120000" h="120000" extrusionOk="0">
                  <a:moveTo>
                    <a:pt x="0" y="0"/>
                  </a:moveTo>
                  <a:cubicBezTo>
                    <a:pt x="0" y="25531"/>
                    <a:pt x="8275" y="51063"/>
                    <a:pt x="28965" y="75744"/>
                  </a:cubicBezTo>
                  <a:cubicBezTo>
                    <a:pt x="45517" y="83404"/>
                    <a:pt x="57931" y="91914"/>
                    <a:pt x="74482" y="99574"/>
                  </a:cubicBezTo>
                  <a:cubicBezTo>
                    <a:pt x="91034" y="106382"/>
                    <a:pt x="103448" y="113191"/>
                    <a:pt x="120000" y="120000"/>
                  </a:cubicBezTo>
                  <a:cubicBezTo>
                    <a:pt x="115862" y="118297"/>
                    <a:pt x="115862" y="116595"/>
                    <a:pt x="111724" y="114893"/>
                  </a:cubicBezTo>
                  <a:cubicBezTo>
                    <a:pt x="66206" y="83404"/>
                    <a:pt x="41379" y="51063"/>
                    <a:pt x="33103" y="18723"/>
                  </a:cubicBezTo>
                  <a:cubicBezTo>
                    <a:pt x="28965" y="15319"/>
                    <a:pt x="20689" y="12765"/>
                    <a:pt x="16551" y="9361"/>
                  </a:cubicBezTo>
                  <a:cubicBezTo>
                    <a:pt x="8275" y="5957"/>
                    <a:pt x="4137" y="2553"/>
                    <a:pt x="0" y="0"/>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sp>
          <p:nvSpPr>
            <p:cNvPr id="30" name="Shape 30"/>
            <p:cNvSpPr/>
            <p:nvPr/>
          </p:nvSpPr>
          <p:spPr>
            <a:xfrm>
              <a:off x="7412038" y="4978400"/>
              <a:ext cx="31750" cy="188913"/>
            </a:xfrm>
            <a:custGeom>
              <a:avLst/>
              <a:gdLst/>
              <a:ahLst/>
              <a:cxnLst/>
              <a:rect l="0" t="0" r="0" b="0"/>
              <a:pathLst>
                <a:path w="120000" h="120000" extrusionOk="0">
                  <a:moveTo>
                    <a:pt x="0" y="65000"/>
                  </a:moveTo>
                  <a:cubicBezTo>
                    <a:pt x="15000" y="72500"/>
                    <a:pt x="30000" y="82500"/>
                    <a:pt x="60000" y="92500"/>
                  </a:cubicBezTo>
                  <a:cubicBezTo>
                    <a:pt x="75000" y="102500"/>
                    <a:pt x="105000" y="110000"/>
                    <a:pt x="120000" y="120000"/>
                  </a:cubicBezTo>
                  <a:cubicBezTo>
                    <a:pt x="105000" y="95000"/>
                    <a:pt x="105000" y="70000"/>
                    <a:pt x="105000" y="47500"/>
                  </a:cubicBezTo>
                  <a:cubicBezTo>
                    <a:pt x="75000" y="30000"/>
                    <a:pt x="45000" y="15000"/>
                    <a:pt x="0" y="0"/>
                  </a:cubicBezTo>
                  <a:cubicBezTo>
                    <a:pt x="0" y="2500"/>
                    <a:pt x="0" y="7500"/>
                    <a:pt x="0" y="10000"/>
                  </a:cubicBezTo>
                  <a:cubicBezTo>
                    <a:pt x="0" y="27500"/>
                    <a:pt x="0" y="47500"/>
                    <a:pt x="0" y="65000"/>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sp>
          <p:nvSpPr>
            <p:cNvPr id="31" name="Shape 31"/>
            <p:cNvSpPr/>
            <p:nvPr/>
          </p:nvSpPr>
          <p:spPr>
            <a:xfrm>
              <a:off x="7439025" y="5434012"/>
              <a:ext cx="174625" cy="439738"/>
            </a:xfrm>
            <a:custGeom>
              <a:avLst/>
              <a:gdLst/>
              <a:ahLst/>
              <a:cxnLst/>
              <a:rect l="0" t="0" r="0" b="0"/>
              <a:pathLst>
                <a:path w="120000" h="120000" extrusionOk="0">
                  <a:moveTo>
                    <a:pt x="30000" y="30270"/>
                  </a:moveTo>
                  <a:cubicBezTo>
                    <a:pt x="19090" y="20540"/>
                    <a:pt x="10909" y="9729"/>
                    <a:pt x="0" y="0"/>
                  </a:cubicBezTo>
                  <a:cubicBezTo>
                    <a:pt x="8181" y="17297"/>
                    <a:pt x="19090" y="35675"/>
                    <a:pt x="30000" y="52972"/>
                  </a:cubicBezTo>
                  <a:cubicBezTo>
                    <a:pt x="32727" y="56216"/>
                    <a:pt x="35454" y="59459"/>
                    <a:pt x="38181" y="62702"/>
                  </a:cubicBezTo>
                  <a:cubicBezTo>
                    <a:pt x="60000" y="82162"/>
                    <a:pt x="81818" y="101621"/>
                    <a:pt x="106363" y="120000"/>
                  </a:cubicBezTo>
                  <a:cubicBezTo>
                    <a:pt x="120000" y="120000"/>
                    <a:pt x="120000" y="120000"/>
                    <a:pt x="120000" y="120000"/>
                  </a:cubicBezTo>
                  <a:cubicBezTo>
                    <a:pt x="95454" y="99459"/>
                    <a:pt x="76363" y="77837"/>
                    <a:pt x="60000" y="56216"/>
                  </a:cubicBezTo>
                  <a:cubicBezTo>
                    <a:pt x="49090" y="47567"/>
                    <a:pt x="40909" y="38918"/>
                    <a:pt x="30000" y="30270"/>
                  </a:cubicBezTo>
                  <a:close/>
                </a:path>
              </a:pathLst>
            </a:custGeom>
            <a:solidFill>
              <a:schemeClr val="dk2"/>
            </a:solidFill>
            <a:ln>
              <a:noFill/>
            </a:ln>
          </p:spPr>
          <p:txBody>
            <a:bodyPr lIns="91425" tIns="91425" rIns="91425" bIns="91425" anchor="ctr" anchorCtr="0">
              <a:noAutofit/>
            </a:bodyPr>
            <a:lstStyle/>
            <a:p>
              <a:pPr lvl="0">
                <a:spcBef>
                  <a:spcPts val="0"/>
                </a:spcBef>
                <a:buNone/>
              </a:pPr>
              <a:endParaRPr/>
            </a:p>
          </p:txBody>
        </p:sp>
      </p:grpSp>
      <p:sp>
        <p:nvSpPr>
          <p:cNvPr id="32" name="Shape 32"/>
          <p:cNvSpPr/>
          <p:nvPr/>
        </p:nvSpPr>
        <p:spPr>
          <a:xfrm>
            <a:off x="0" y="0"/>
            <a:ext cx="182879" cy="6858000"/>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33" name="Shape 33"/>
          <p:cNvSpPr txBox="1">
            <a:spLocks noGrp="1"/>
          </p:cNvSpPr>
          <p:nvPr>
            <p:ph type="title"/>
          </p:nvPr>
        </p:nvSpPr>
        <p:spPr>
          <a:xfrm>
            <a:off x="2592924" y="624110"/>
            <a:ext cx="8911686" cy="1280889"/>
          </a:xfrm>
          <a:prstGeom prst="rect">
            <a:avLst/>
          </a:prstGeom>
          <a:noFill/>
          <a:ln>
            <a:noFill/>
          </a:ln>
        </p:spPr>
        <p:txBody>
          <a:bodyPr lIns="91425" tIns="91425" rIns="91425" bIns="91425" anchor="t" anchorCtr="0"/>
          <a:lstStyle>
            <a:lvl1pPr marL="0" marR="0" lvl="0" indent="0" algn="l" rtl="0">
              <a:spcBef>
                <a:spcPts val="0"/>
              </a:spcBef>
              <a:buClr>
                <a:srgbClr val="262626"/>
              </a:buClr>
              <a:buFont typeface="Questrial"/>
              <a:buNone/>
              <a:defRPr sz="3600" b="0" i="0" u="none" strike="noStrike" cap="none">
                <a:solidFill>
                  <a:srgbClr val="262626"/>
                </a:solidFill>
                <a:latin typeface="Questrial"/>
                <a:ea typeface="Questrial"/>
                <a:cs typeface="Questrial"/>
                <a:sym typeface="Questrial"/>
              </a:defRPr>
            </a:lvl1pPr>
            <a:lvl2pPr marL="0" marR="0" lvl="1" indent="0" algn="l" rtl="0">
              <a:spcBef>
                <a:spcPts val="0"/>
              </a:spcBef>
              <a:defRPr sz="1800" b="0" i="0" u="none" strike="noStrike" cap="none">
                <a:solidFill>
                  <a:schemeClr val="dk2"/>
                </a:solidFill>
              </a:defRPr>
            </a:lvl2pPr>
            <a:lvl3pPr marL="0" marR="0" lvl="2" indent="0" algn="l" rtl="0">
              <a:spcBef>
                <a:spcPts val="0"/>
              </a:spcBef>
              <a:defRPr sz="1800" b="0" i="0" u="none" strike="noStrike" cap="none">
                <a:solidFill>
                  <a:schemeClr val="dk2"/>
                </a:solidFill>
              </a:defRPr>
            </a:lvl3pPr>
            <a:lvl4pPr marL="0" marR="0" lvl="3" indent="0" algn="l" rtl="0">
              <a:spcBef>
                <a:spcPts val="0"/>
              </a:spcBef>
              <a:defRPr sz="1800" b="0" i="0" u="none" strike="noStrike" cap="none">
                <a:solidFill>
                  <a:schemeClr val="dk2"/>
                </a:solidFill>
              </a:defRPr>
            </a:lvl4pPr>
            <a:lvl5pPr marL="0" marR="0" lvl="4" indent="0" algn="l" rtl="0">
              <a:spcBef>
                <a:spcPts val="0"/>
              </a:spcBef>
              <a:defRPr sz="1800" b="0" i="0" u="none" strike="noStrike" cap="none">
                <a:solidFill>
                  <a:schemeClr val="dk2"/>
                </a:solidFill>
              </a:defRPr>
            </a:lvl5pPr>
            <a:lvl6pPr marL="0" marR="0" lvl="5" indent="0" algn="l" rtl="0">
              <a:spcBef>
                <a:spcPts val="0"/>
              </a:spcBef>
              <a:defRPr sz="1800" b="0" i="0" u="none" strike="noStrike" cap="none">
                <a:solidFill>
                  <a:schemeClr val="dk2"/>
                </a:solidFill>
              </a:defRPr>
            </a:lvl6pPr>
            <a:lvl7pPr marL="0" marR="0" lvl="6" indent="0" algn="l" rtl="0">
              <a:spcBef>
                <a:spcPts val="0"/>
              </a:spcBef>
              <a:defRPr sz="1800" b="0" i="0" u="none" strike="noStrike" cap="none">
                <a:solidFill>
                  <a:schemeClr val="dk2"/>
                </a:solidFill>
              </a:defRPr>
            </a:lvl7pPr>
            <a:lvl8pPr marL="0" marR="0" lvl="7" indent="0" algn="l" rtl="0">
              <a:spcBef>
                <a:spcPts val="0"/>
              </a:spcBef>
              <a:defRPr sz="1800" b="0" i="0" u="none" strike="noStrike" cap="none">
                <a:solidFill>
                  <a:schemeClr val="dk2"/>
                </a:solidFill>
              </a:defRPr>
            </a:lvl8pPr>
            <a:lvl9pPr marL="0" marR="0" lvl="8" indent="0" algn="l" rtl="0">
              <a:spcBef>
                <a:spcPts val="0"/>
              </a:spcBef>
              <a:defRPr sz="1800" b="0" i="0" u="none" strike="noStrike" cap="none">
                <a:solidFill>
                  <a:schemeClr val="dk2"/>
                </a:solidFill>
              </a:defRPr>
            </a:lvl9pPr>
          </a:lstStyle>
          <a:p>
            <a:endParaRPr/>
          </a:p>
        </p:txBody>
      </p:sp>
      <p:sp>
        <p:nvSpPr>
          <p:cNvPr id="34" name="Shape 34"/>
          <p:cNvSpPr txBox="1">
            <a:spLocks noGrp="1"/>
          </p:cNvSpPr>
          <p:nvPr>
            <p:ph type="body" idx="1"/>
          </p:nvPr>
        </p:nvSpPr>
        <p:spPr>
          <a:xfrm>
            <a:off x="2589211" y="2133600"/>
            <a:ext cx="8915400" cy="3886200"/>
          </a:xfrm>
          <a:prstGeom prst="rect">
            <a:avLst/>
          </a:prstGeom>
          <a:noFill/>
          <a:ln>
            <a:noFill/>
          </a:ln>
        </p:spPr>
        <p:txBody>
          <a:bodyPr lIns="91425" tIns="91425" rIns="91425" bIns="91425" anchor="t" anchorCtr="0"/>
          <a:lstStyle>
            <a:lvl1pPr marL="342900" marR="0" lvl="0" indent="-228600" algn="l" rtl="0">
              <a:spcBef>
                <a:spcPts val="1000"/>
              </a:spcBef>
              <a:spcAft>
                <a:spcPts val="0"/>
              </a:spcAft>
              <a:buClr>
                <a:schemeClr val="accent1"/>
              </a:buClr>
              <a:buFont typeface="Noto Sans Symbols"/>
              <a:buChar char="●"/>
              <a:defRPr sz="1800" b="0" i="0" u="none" strike="noStrike" cap="none">
                <a:solidFill>
                  <a:srgbClr val="3F3F3F"/>
                </a:solidFill>
                <a:latin typeface="Questrial"/>
                <a:ea typeface="Questrial"/>
                <a:cs typeface="Questrial"/>
                <a:sym typeface="Questrial"/>
              </a:defRPr>
            </a:lvl1pPr>
            <a:lvl2pPr marL="742950" marR="0" lvl="1" indent="-184150" algn="l" rtl="0">
              <a:spcBef>
                <a:spcPts val="1000"/>
              </a:spcBef>
              <a:spcAft>
                <a:spcPts val="0"/>
              </a:spcAft>
              <a:buClr>
                <a:schemeClr val="accent1"/>
              </a:buClr>
              <a:buFont typeface="Noto Sans Symbols"/>
              <a:buChar char="●"/>
              <a:defRPr sz="1600" b="0" i="0" u="none" strike="noStrike" cap="none">
                <a:solidFill>
                  <a:srgbClr val="3F3F3F"/>
                </a:solidFill>
                <a:latin typeface="Questrial"/>
                <a:ea typeface="Questrial"/>
                <a:cs typeface="Questrial"/>
                <a:sym typeface="Questrial"/>
              </a:defRPr>
            </a:lvl2pPr>
            <a:lvl3pPr marL="1143000" marR="0" lvl="2" indent="-139700" algn="l" rtl="0">
              <a:spcBef>
                <a:spcPts val="1000"/>
              </a:spcBef>
              <a:spcAft>
                <a:spcPts val="0"/>
              </a:spcAft>
              <a:buClr>
                <a:schemeClr val="accent1"/>
              </a:buClr>
              <a:buFont typeface="Noto Sans Symbols"/>
              <a:buChar char="●"/>
              <a:defRPr sz="1400" b="0" i="0" u="none" strike="noStrike" cap="none">
                <a:solidFill>
                  <a:srgbClr val="3F3F3F"/>
                </a:solidFill>
                <a:latin typeface="Questrial"/>
                <a:ea typeface="Questrial"/>
                <a:cs typeface="Questrial"/>
                <a:sym typeface="Questrial"/>
              </a:defRPr>
            </a:lvl3pPr>
            <a:lvl4pPr marL="1600200" marR="0" lvl="3" indent="-152400" algn="l" rtl="0">
              <a:spcBef>
                <a:spcPts val="1000"/>
              </a:spcBef>
              <a:spcAft>
                <a:spcPts val="0"/>
              </a:spcAft>
              <a:buClr>
                <a:schemeClr val="accent1"/>
              </a:buClr>
              <a:buFont typeface="Noto Sans Symbols"/>
              <a:buChar char="●"/>
              <a:defRPr sz="1200" b="0" i="0" u="none" strike="noStrike" cap="none">
                <a:solidFill>
                  <a:srgbClr val="3F3F3F"/>
                </a:solidFill>
                <a:latin typeface="Questrial"/>
                <a:ea typeface="Questrial"/>
                <a:cs typeface="Questrial"/>
                <a:sym typeface="Questrial"/>
              </a:defRPr>
            </a:lvl4pPr>
            <a:lvl5pPr marL="2057400" marR="0" lvl="4" indent="-152400" algn="l" rtl="0">
              <a:spcBef>
                <a:spcPts val="1000"/>
              </a:spcBef>
              <a:spcAft>
                <a:spcPts val="0"/>
              </a:spcAft>
              <a:buClr>
                <a:schemeClr val="accent1"/>
              </a:buClr>
              <a:buFont typeface="Noto Sans Symbols"/>
              <a:buChar char="●"/>
              <a:defRPr sz="1200" b="0" i="0" u="none" strike="noStrike" cap="none">
                <a:solidFill>
                  <a:srgbClr val="3F3F3F"/>
                </a:solidFill>
                <a:latin typeface="Questrial"/>
                <a:ea typeface="Questrial"/>
                <a:cs typeface="Questrial"/>
                <a:sym typeface="Questrial"/>
              </a:defRPr>
            </a:lvl5pPr>
            <a:lvl6pPr marL="2514600" marR="0" lvl="5" indent="-152400" algn="l" rtl="0">
              <a:spcBef>
                <a:spcPts val="1000"/>
              </a:spcBef>
              <a:spcAft>
                <a:spcPts val="0"/>
              </a:spcAft>
              <a:buClr>
                <a:schemeClr val="accent1"/>
              </a:buClr>
              <a:buFont typeface="Noto Sans Symbols"/>
              <a:buChar char="●"/>
              <a:defRPr sz="1200" b="0" i="0" u="none" strike="noStrike" cap="none">
                <a:solidFill>
                  <a:srgbClr val="3F3F3F"/>
                </a:solidFill>
                <a:latin typeface="Questrial"/>
                <a:ea typeface="Questrial"/>
                <a:cs typeface="Questrial"/>
                <a:sym typeface="Questrial"/>
              </a:defRPr>
            </a:lvl6pPr>
            <a:lvl7pPr marL="2971800" marR="0" lvl="6" indent="-152400" algn="l" rtl="0">
              <a:spcBef>
                <a:spcPts val="1000"/>
              </a:spcBef>
              <a:spcAft>
                <a:spcPts val="0"/>
              </a:spcAft>
              <a:buClr>
                <a:schemeClr val="accent1"/>
              </a:buClr>
              <a:buFont typeface="Noto Sans Symbols"/>
              <a:buChar char="●"/>
              <a:defRPr sz="1200" b="0" i="0" u="none" strike="noStrike" cap="none">
                <a:solidFill>
                  <a:srgbClr val="3F3F3F"/>
                </a:solidFill>
                <a:latin typeface="Questrial"/>
                <a:ea typeface="Questrial"/>
                <a:cs typeface="Questrial"/>
                <a:sym typeface="Questrial"/>
              </a:defRPr>
            </a:lvl7pPr>
            <a:lvl8pPr marL="3429000" marR="0" lvl="7" indent="-152400" algn="l" rtl="0">
              <a:spcBef>
                <a:spcPts val="1000"/>
              </a:spcBef>
              <a:spcAft>
                <a:spcPts val="0"/>
              </a:spcAft>
              <a:buClr>
                <a:schemeClr val="accent1"/>
              </a:buClr>
              <a:buFont typeface="Noto Sans Symbols"/>
              <a:buChar char="●"/>
              <a:defRPr sz="1200" b="0" i="0" u="none" strike="noStrike" cap="none">
                <a:solidFill>
                  <a:srgbClr val="3F3F3F"/>
                </a:solidFill>
                <a:latin typeface="Questrial"/>
                <a:ea typeface="Questrial"/>
                <a:cs typeface="Questrial"/>
                <a:sym typeface="Questrial"/>
              </a:defRPr>
            </a:lvl8pPr>
            <a:lvl9pPr marL="3886200" marR="0" lvl="8" indent="-152400" algn="l" rtl="0">
              <a:spcBef>
                <a:spcPts val="1000"/>
              </a:spcBef>
              <a:spcAft>
                <a:spcPts val="0"/>
              </a:spcAft>
              <a:buClr>
                <a:schemeClr val="accent1"/>
              </a:buClr>
              <a:buFont typeface="Noto Sans Symbols"/>
              <a:buChar char="●"/>
              <a:defRPr sz="1200" b="0" i="0" u="none" strike="noStrike" cap="none">
                <a:solidFill>
                  <a:srgbClr val="3F3F3F"/>
                </a:solidFill>
                <a:latin typeface="Questrial"/>
                <a:ea typeface="Questrial"/>
                <a:cs typeface="Questrial"/>
                <a:sym typeface="Questrial"/>
              </a:defRPr>
            </a:lvl9pPr>
          </a:lstStyle>
          <a:p>
            <a:endParaRPr/>
          </a:p>
        </p:txBody>
      </p:sp>
      <p:sp>
        <p:nvSpPr>
          <p:cNvPr id="35" name="Shape 35"/>
          <p:cNvSpPr txBox="1">
            <a:spLocks noGrp="1"/>
          </p:cNvSpPr>
          <p:nvPr>
            <p:ph type="dt" idx="10"/>
          </p:nvPr>
        </p:nvSpPr>
        <p:spPr>
          <a:xfrm>
            <a:off x="10361611" y="6130437"/>
            <a:ext cx="1146282" cy="370396"/>
          </a:xfrm>
          <a:prstGeom prst="rect">
            <a:avLst/>
          </a:prstGeom>
          <a:noFill/>
          <a:ln>
            <a:noFill/>
          </a:ln>
        </p:spPr>
        <p:txBody>
          <a:bodyPr lIns="91425" tIns="91425" rIns="91425" bIns="91425" anchor="ctr" anchorCtr="0"/>
          <a:lstStyle>
            <a:lvl1pPr marL="0" marR="0" lvl="0" indent="0" algn="r"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36" name="Shape 36"/>
          <p:cNvSpPr txBox="1">
            <a:spLocks noGrp="1"/>
          </p:cNvSpPr>
          <p:nvPr>
            <p:ph type="ftr" idx="11"/>
          </p:nvPr>
        </p:nvSpPr>
        <p:spPr>
          <a:xfrm>
            <a:off x="2589211" y="6135807"/>
            <a:ext cx="7619999" cy="365125"/>
          </a:xfrm>
          <a:prstGeom prst="rect">
            <a:avLst/>
          </a:prstGeom>
          <a:noFill/>
          <a:ln>
            <a:noFill/>
          </a:ln>
        </p:spPr>
        <p:txBody>
          <a:bodyPr lIns="91425" tIns="91425" rIns="91425" bIns="91425" anchor="ctr" anchorCtr="0"/>
          <a:lstStyle>
            <a:lvl1pPr marL="0" marR="0" lvl="0" indent="0" algn="l" rtl="0">
              <a:spcBef>
                <a:spcPts val="0"/>
              </a:spcBef>
              <a:defRPr sz="900" b="0" i="0" u="none" strike="noStrike" cap="none">
                <a:solidFill>
                  <a:srgbClr val="888888"/>
                </a:solidFill>
                <a:latin typeface="Questrial"/>
                <a:ea typeface="Questrial"/>
                <a:cs typeface="Questrial"/>
                <a:sym typeface="Questrial"/>
              </a:defRPr>
            </a:lvl1pPr>
            <a:lvl2pPr marL="457200" marR="0" lvl="1" indent="0" algn="l" rtl="0">
              <a:spcBef>
                <a:spcPts val="0"/>
              </a:spcBef>
              <a:defRPr sz="1800" b="0" i="0" u="none" strike="noStrike" cap="none">
                <a:solidFill>
                  <a:schemeClr val="dk1"/>
                </a:solidFill>
                <a:latin typeface="Questrial"/>
                <a:ea typeface="Questrial"/>
                <a:cs typeface="Questrial"/>
                <a:sym typeface="Questrial"/>
              </a:defRPr>
            </a:lvl2pPr>
            <a:lvl3pPr marL="914400" marR="0" lvl="2" indent="0" algn="l" rtl="0">
              <a:spcBef>
                <a:spcPts val="0"/>
              </a:spcBef>
              <a:defRPr sz="1800" b="0" i="0" u="none" strike="noStrike" cap="none">
                <a:solidFill>
                  <a:schemeClr val="dk1"/>
                </a:solidFill>
                <a:latin typeface="Questrial"/>
                <a:ea typeface="Questrial"/>
                <a:cs typeface="Questrial"/>
                <a:sym typeface="Questrial"/>
              </a:defRPr>
            </a:lvl3pPr>
            <a:lvl4pPr marL="1371600" marR="0" lvl="3" indent="0" algn="l" rtl="0">
              <a:spcBef>
                <a:spcPts val="0"/>
              </a:spcBef>
              <a:defRPr sz="1800" b="0" i="0" u="none" strike="noStrike" cap="none">
                <a:solidFill>
                  <a:schemeClr val="dk1"/>
                </a:solidFill>
                <a:latin typeface="Questrial"/>
                <a:ea typeface="Questrial"/>
                <a:cs typeface="Questrial"/>
                <a:sym typeface="Questrial"/>
              </a:defRPr>
            </a:lvl4pPr>
            <a:lvl5pPr marL="1828800" marR="0" lvl="4" indent="0" algn="l" rtl="0">
              <a:spcBef>
                <a:spcPts val="0"/>
              </a:spcBef>
              <a:defRPr sz="1800" b="0" i="0" u="none" strike="noStrike" cap="none">
                <a:solidFill>
                  <a:schemeClr val="dk1"/>
                </a:solidFill>
                <a:latin typeface="Questrial"/>
                <a:ea typeface="Questrial"/>
                <a:cs typeface="Questrial"/>
                <a:sym typeface="Questrial"/>
              </a:defRPr>
            </a:lvl5pPr>
            <a:lvl6pPr marL="2286000" marR="0" lvl="5" indent="0" algn="l" rtl="0">
              <a:spcBef>
                <a:spcPts val="0"/>
              </a:spcBef>
              <a:defRPr sz="1800" b="0" i="0" u="none" strike="noStrike" cap="none">
                <a:solidFill>
                  <a:schemeClr val="dk1"/>
                </a:solidFill>
                <a:latin typeface="Questrial"/>
                <a:ea typeface="Questrial"/>
                <a:cs typeface="Questrial"/>
                <a:sym typeface="Questrial"/>
              </a:defRPr>
            </a:lvl6pPr>
            <a:lvl7pPr marL="2743200" marR="0" lvl="6" indent="0" algn="l" rtl="0">
              <a:spcBef>
                <a:spcPts val="0"/>
              </a:spcBef>
              <a:defRPr sz="1800" b="0" i="0" u="none" strike="noStrike" cap="none">
                <a:solidFill>
                  <a:schemeClr val="dk1"/>
                </a:solidFill>
                <a:latin typeface="Questrial"/>
                <a:ea typeface="Questrial"/>
                <a:cs typeface="Questrial"/>
                <a:sym typeface="Questrial"/>
              </a:defRPr>
            </a:lvl7pPr>
            <a:lvl8pPr marL="3200400" marR="0" lvl="7" indent="0" algn="l" rtl="0">
              <a:spcBef>
                <a:spcPts val="0"/>
              </a:spcBef>
              <a:defRPr sz="1800" b="0" i="0" u="none" strike="noStrike" cap="none">
                <a:solidFill>
                  <a:schemeClr val="dk1"/>
                </a:solidFill>
                <a:latin typeface="Questrial"/>
                <a:ea typeface="Questrial"/>
                <a:cs typeface="Questrial"/>
                <a:sym typeface="Questrial"/>
              </a:defRPr>
            </a:lvl8pPr>
            <a:lvl9pPr marL="3657600" marR="0" lvl="8" indent="0" algn="l" rtl="0">
              <a:spcBef>
                <a:spcPts val="0"/>
              </a:spcBef>
              <a:defRPr sz="1800" b="0" i="0" u="none" strike="noStrike" cap="none">
                <a:solidFill>
                  <a:schemeClr val="dk1"/>
                </a:solidFill>
                <a:latin typeface="Questrial"/>
                <a:ea typeface="Questrial"/>
                <a:cs typeface="Questrial"/>
                <a:sym typeface="Questrial"/>
              </a:defRPr>
            </a:lvl9pPr>
          </a:lstStyle>
          <a:p>
            <a:endParaRPr/>
          </a:p>
        </p:txBody>
      </p:sp>
      <p:sp>
        <p:nvSpPr>
          <p:cNvPr id="37" name="Shape 37"/>
          <p:cNvSpPr txBox="1">
            <a:spLocks noGrp="1"/>
          </p:cNvSpPr>
          <p:nvPr>
            <p:ph type="sldNum" idx="12"/>
          </p:nvPr>
        </p:nvSpPr>
        <p:spPr>
          <a:xfrm>
            <a:off x="531812" y="787781"/>
            <a:ext cx="779766"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IN" sz="2000" b="0" i="0" u="none" strike="noStrike" cap="none">
                <a:solidFill>
                  <a:srgbClr val="FEFFFF"/>
                </a:solidFill>
                <a:latin typeface="Questrial"/>
                <a:ea typeface="Questrial"/>
                <a:cs typeface="Questrial"/>
                <a:sym typeface="Questrial"/>
              </a:rPr>
              <a:t>‹#›</a:t>
            </a:fld>
            <a:endParaRPr lang="en-IN" sz="2000" b="0" i="0" u="none" strike="noStrike" cap="none">
              <a:solidFill>
                <a:srgbClr val="FEFFFF"/>
              </a:solidFill>
              <a:latin typeface="Questrial"/>
              <a:ea typeface="Questrial"/>
              <a:cs typeface="Questrial"/>
              <a:sym typeface="Quest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IN" dirty="0" smtClean="0"/>
              <a:t>Cross Domain Communication Using XMPP Protocol</a:t>
            </a:r>
            <a:endParaRPr lang="en-IN" dirty="0"/>
          </a:p>
        </p:txBody>
      </p:sp>
      <p:sp>
        <p:nvSpPr>
          <p:cNvPr id="3" name="Subtitle 2"/>
          <p:cNvSpPr>
            <a:spLocks noGrp="1"/>
          </p:cNvSpPr>
          <p:nvPr>
            <p:ph type="subTitle" idx="1"/>
          </p:nvPr>
        </p:nvSpPr>
        <p:spPr/>
        <p:txBody>
          <a:bodyPr/>
          <a:lstStyle/>
          <a:p>
            <a:endParaRPr lang="en-IN"/>
          </a:p>
        </p:txBody>
      </p:sp>
    </p:spTree>
    <p:extLst>
      <p:ext uri="{BB962C8B-B14F-4D97-AF65-F5344CB8AC3E}">
        <p14:creationId xmlns:p14="http://schemas.microsoft.com/office/powerpoint/2010/main" val="39112901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p:txBody>
          <a:bodyPr/>
          <a:lstStyle/>
          <a:p>
            <a:pPr marL="114300" indent="0">
              <a:buNone/>
            </a:pPr>
            <a:endParaRPr lang="en-GB" dirty="0"/>
          </a:p>
        </p:txBody>
      </p:sp>
      <p:pic>
        <p:nvPicPr>
          <p:cNvPr id="5" name="demo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6013" y="0"/>
            <a:ext cx="12135987" cy="6823332"/>
          </a:xfrm>
          <a:prstGeom prst="rect">
            <a:avLst/>
          </a:prstGeom>
        </p:spPr>
      </p:pic>
    </p:spTree>
    <p:extLst>
      <p:ext uri="{BB962C8B-B14F-4D97-AF65-F5344CB8AC3E}">
        <p14:creationId xmlns:p14="http://schemas.microsoft.com/office/powerpoint/2010/main" val="15669883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Shape 287"/>
          <p:cNvSpPr txBox="1">
            <a:spLocks noGrp="1"/>
          </p:cNvSpPr>
          <p:nvPr>
            <p:ph type="ctrTitle"/>
          </p:nvPr>
        </p:nvSpPr>
        <p:spPr>
          <a:xfrm>
            <a:off x="2589213" y="2514600"/>
            <a:ext cx="8915398" cy="2262781"/>
          </a:xfrm>
          <a:prstGeom prst="rect">
            <a:avLst/>
          </a:prstGeom>
          <a:noFill/>
          <a:ln>
            <a:noFill/>
          </a:ln>
        </p:spPr>
        <p:txBody>
          <a:bodyPr lIns="91425" tIns="45700" rIns="91425" bIns="45700" anchor="b" anchorCtr="0">
            <a:noAutofit/>
          </a:bodyPr>
          <a:lstStyle/>
          <a:p>
            <a:pPr marL="0" marR="0" lvl="0" indent="0" algn="l" rtl="0">
              <a:spcBef>
                <a:spcPts val="0"/>
              </a:spcBef>
              <a:buClr>
                <a:srgbClr val="262626"/>
              </a:buClr>
              <a:buSzPct val="25000"/>
              <a:buFont typeface="Questrial"/>
              <a:buNone/>
            </a:pPr>
            <a:r>
              <a:rPr lang="en-IN" sz="5400" b="0" i="0" u="none" strike="noStrike" cap="none" dirty="0">
                <a:solidFill>
                  <a:srgbClr val="262626"/>
                </a:solidFill>
                <a:latin typeface="Questrial"/>
                <a:ea typeface="Questrial"/>
                <a:cs typeface="Questrial"/>
                <a:sym typeface="Questrial"/>
              </a:rPr>
              <a:t>Web Interface</a:t>
            </a:r>
          </a:p>
        </p:txBody>
      </p:sp>
      <p:sp>
        <p:nvSpPr>
          <p:cNvPr id="288" name="Shape 288"/>
          <p:cNvSpPr txBox="1">
            <a:spLocks noGrp="1"/>
          </p:cNvSpPr>
          <p:nvPr>
            <p:ph type="subTitle" idx="1"/>
          </p:nvPr>
        </p:nvSpPr>
        <p:spPr>
          <a:xfrm>
            <a:off x="2589213" y="4777378"/>
            <a:ext cx="8915398" cy="1126282"/>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Clr>
                <a:schemeClr val="accent1"/>
              </a:buClr>
              <a:buSzPct val="25000"/>
              <a:buFont typeface="Noto Sans Symbols"/>
              <a:buNone/>
            </a:pPr>
            <a:endParaRPr sz="1800" b="0" i="0" u="none" strike="noStrike" cap="none">
              <a:solidFill>
                <a:srgbClr val="595959"/>
              </a:solidFill>
              <a:latin typeface="Questrial"/>
              <a:ea typeface="Questrial"/>
              <a:cs typeface="Questrial"/>
              <a:sym typeface="Questrial"/>
            </a:endParaRPr>
          </a:p>
        </p:txBody>
      </p:sp>
    </p:spTree>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a:xfrm>
            <a:off x="2589211" y="1373579"/>
            <a:ext cx="8915400" cy="3777622"/>
          </a:xfrm>
        </p:spPr>
        <p:txBody>
          <a:bodyPr/>
          <a:lstStyle/>
          <a:p>
            <a:pPr marL="0" indent="0">
              <a:buNone/>
            </a:pPr>
            <a:r>
              <a:rPr lang="en-IN" dirty="0"/>
              <a:t>When a user interacts with other users and applications on the network (through a computer), there are two basic types of interaction:</a:t>
            </a:r>
          </a:p>
          <a:p>
            <a:pPr marL="0" indent="0">
              <a:buNone/>
            </a:pPr>
            <a:endParaRPr lang="en-GB" dirty="0"/>
          </a:p>
          <a:p>
            <a:pPr marL="0" indent="0">
              <a:buNone/>
            </a:pPr>
            <a:r>
              <a:rPr lang="en-IN" b="1" dirty="0"/>
              <a:t>Client Initiated: </a:t>
            </a:r>
            <a:r>
              <a:rPr lang="en-IN" dirty="0"/>
              <a:t>Here the user makes a decision to do something. The client (the software on the computer that the user is using) will send protocol to a server on the network. Typically this forms a request/response pattern, with the client making a request and the server providing a response, although XMPP allows for other patterns.</a:t>
            </a:r>
            <a:endParaRPr lang="en-GB" dirty="0"/>
          </a:p>
          <a:p>
            <a:pPr marL="0" indent="0">
              <a:buNone/>
            </a:pPr>
            <a:r>
              <a:rPr lang="en-IN" b="1" dirty="0"/>
              <a:t>Server Initiated</a:t>
            </a:r>
            <a:r>
              <a:rPr lang="en-IN" dirty="0"/>
              <a:t>: Here the user is passive. Something happens remotely; A server sends something to a client; The user is alerted or informed in some way. This may form either a request/response pattern or a pure server-push where no response is expected.</a:t>
            </a:r>
            <a:endParaRPr lang="en-GB" dirty="0"/>
          </a:p>
          <a:p>
            <a:endParaRPr lang="en-GB" dirty="0"/>
          </a:p>
        </p:txBody>
      </p:sp>
    </p:spTree>
    <p:extLst>
      <p:ext uri="{BB962C8B-B14F-4D97-AF65-F5344CB8AC3E}">
        <p14:creationId xmlns:p14="http://schemas.microsoft.com/office/powerpoint/2010/main" val="23938706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Shape 293"/>
          <p:cNvSpPr txBox="1">
            <a:spLocks noGrp="1"/>
          </p:cNvSpPr>
          <p:nvPr>
            <p:ph type="title"/>
          </p:nvPr>
        </p:nvSpPr>
        <p:spPr>
          <a:xfrm>
            <a:off x="2592925" y="624110"/>
            <a:ext cx="8911686" cy="1280889"/>
          </a:xfrm>
          <a:prstGeom prst="rect">
            <a:avLst/>
          </a:prstGeom>
          <a:noFill/>
          <a:ln>
            <a:noFill/>
          </a:ln>
        </p:spPr>
        <p:txBody>
          <a:bodyPr lIns="91425" tIns="45700" rIns="91425" bIns="45700" anchor="t" anchorCtr="0">
            <a:noAutofit/>
          </a:bodyPr>
          <a:lstStyle/>
          <a:p>
            <a:pPr marL="0" marR="0" lvl="0" indent="0" algn="l" rtl="0">
              <a:spcBef>
                <a:spcPts val="0"/>
              </a:spcBef>
              <a:buClr>
                <a:srgbClr val="262626"/>
              </a:buClr>
              <a:buSzPct val="25000"/>
              <a:buFont typeface="Questrial"/>
              <a:buNone/>
            </a:pPr>
            <a:r>
              <a:rPr lang="en-IN" sz="3600" b="0" i="0" u="none" strike="noStrike" cap="none">
                <a:solidFill>
                  <a:srgbClr val="262626"/>
                </a:solidFill>
                <a:latin typeface="Questrial"/>
                <a:ea typeface="Questrial"/>
                <a:cs typeface="Questrial"/>
                <a:sym typeface="Questrial"/>
              </a:rPr>
              <a:t>Stroph.js</a:t>
            </a:r>
          </a:p>
        </p:txBody>
      </p:sp>
      <p:sp>
        <p:nvSpPr>
          <p:cNvPr id="294" name="Shape 294"/>
          <p:cNvSpPr txBox="1">
            <a:spLocks noGrp="1"/>
          </p:cNvSpPr>
          <p:nvPr>
            <p:ph type="body" idx="1"/>
          </p:nvPr>
        </p:nvSpPr>
        <p:spPr>
          <a:xfrm>
            <a:off x="2373311" y="1905000"/>
            <a:ext cx="8915400" cy="3777622"/>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accent1"/>
              </a:buClr>
              <a:buSzPct val="100000"/>
              <a:buFont typeface="Arial"/>
              <a:buChar char="•"/>
            </a:pPr>
            <a:r>
              <a:rPr lang="en-IN" sz="2200" b="0" i="0" u="none" strike="noStrike" cap="none">
                <a:solidFill>
                  <a:srgbClr val="3F3F3F"/>
                </a:solidFill>
                <a:latin typeface="Questrial"/>
                <a:ea typeface="Questrial"/>
                <a:cs typeface="Questrial"/>
                <a:sym typeface="Questrial"/>
              </a:rPr>
              <a:t>Strophe.js is an XMPP library for JavaScript. Its primary purpose is to enable web-based, real-time XMPP applications that run in any browser.</a:t>
            </a:r>
          </a:p>
          <a:p>
            <a:pPr marL="342900" marR="0" lvl="0" indent="-342900" algn="l" rtl="0">
              <a:spcBef>
                <a:spcPts val="1000"/>
              </a:spcBef>
              <a:spcAft>
                <a:spcPts val="0"/>
              </a:spcAft>
              <a:buClr>
                <a:schemeClr val="accent1"/>
              </a:buClr>
              <a:buSzPct val="100000"/>
              <a:buFont typeface="Arial"/>
              <a:buNone/>
            </a:pPr>
            <a:endParaRPr sz="2200" b="0" i="0" u="none" strike="noStrike" cap="none">
              <a:solidFill>
                <a:srgbClr val="3F3F3F"/>
              </a:solidFill>
              <a:latin typeface="Questrial"/>
              <a:ea typeface="Questrial"/>
              <a:cs typeface="Questrial"/>
              <a:sym typeface="Questrial"/>
            </a:endParaRPr>
          </a:p>
          <a:p>
            <a:pPr marL="342900" marR="0" lvl="0" indent="-342900" algn="l" rtl="0">
              <a:spcBef>
                <a:spcPts val="1000"/>
              </a:spcBef>
              <a:spcAft>
                <a:spcPts val="0"/>
              </a:spcAft>
              <a:buClr>
                <a:schemeClr val="accent1"/>
              </a:buClr>
              <a:buSzPct val="100000"/>
              <a:buFont typeface="Arial"/>
              <a:buChar char="•"/>
            </a:pPr>
            <a:r>
              <a:rPr lang="en-IN" sz="2200" b="0" i="0" u="none" strike="noStrike" cap="none">
                <a:solidFill>
                  <a:srgbClr val="3F3F3F"/>
                </a:solidFill>
                <a:latin typeface="Questrial"/>
                <a:ea typeface="Questrial"/>
                <a:cs typeface="Questrial"/>
                <a:sym typeface="Questrial"/>
              </a:rPr>
              <a:t>Since JavaScript had no facilities for persistent TCP connections, this library uses Bidirectional-streams Over Synchronous HTTP (BOSH) to emulate a persistent, stateful, two-way connection to an XMPP server. </a:t>
            </a:r>
          </a:p>
          <a:p>
            <a:pPr marL="342900" marR="0" lvl="0" indent="-342900" algn="l" rtl="0">
              <a:spcBef>
                <a:spcPts val="1000"/>
              </a:spcBef>
              <a:spcAft>
                <a:spcPts val="0"/>
              </a:spcAft>
              <a:buClr>
                <a:schemeClr val="accent1"/>
              </a:buClr>
              <a:buSzPct val="100000"/>
              <a:buFont typeface="Arial"/>
              <a:buNone/>
            </a:pPr>
            <a:endParaRPr sz="2200" b="0" i="0" u="none" strike="noStrike" cap="none">
              <a:solidFill>
                <a:srgbClr val="3F3F3F"/>
              </a:solidFill>
              <a:latin typeface="Questrial"/>
              <a:ea typeface="Questrial"/>
              <a:cs typeface="Questrial"/>
              <a:sym typeface="Questrial"/>
            </a:endParaRPr>
          </a:p>
        </p:txBody>
      </p:sp>
    </p:spTree>
  </p:cSld>
  <p:clrMapOvr>
    <a:masterClrMapping/>
  </p:clrMapOvr>
  <p:transition spd="slow">
    <p:cu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Shape 299"/>
          <p:cNvSpPr txBox="1">
            <a:spLocks noGrp="1"/>
          </p:cNvSpPr>
          <p:nvPr>
            <p:ph type="title"/>
          </p:nvPr>
        </p:nvSpPr>
        <p:spPr>
          <a:xfrm>
            <a:off x="2592925" y="624110"/>
            <a:ext cx="8911686" cy="1280889"/>
          </a:xfrm>
          <a:prstGeom prst="rect">
            <a:avLst/>
          </a:prstGeom>
          <a:noFill/>
          <a:ln>
            <a:noFill/>
          </a:ln>
        </p:spPr>
        <p:txBody>
          <a:bodyPr lIns="91425" tIns="45700" rIns="91425" bIns="45700" anchor="t" anchorCtr="0">
            <a:noAutofit/>
          </a:bodyPr>
          <a:lstStyle/>
          <a:p>
            <a:pPr marL="0" marR="0" lvl="0" indent="0" algn="l" rtl="0">
              <a:spcBef>
                <a:spcPts val="0"/>
              </a:spcBef>
              <a:buClr>
                <a:srgbClr val="262626"/>
              </a:buClr>
              <a:buSzPct val="25000"/>
              <a:buFont typeface="Questrial"/>
              <a:buNone/>
            </a:pPr>
            <a:r>
              <a:rPr lang="en-IN" sz="3600" b="0" i="0" u="none" strike="noStrike" cap="none">
                <a:solidFill>
                  <a:srgbClr val="262626"/>
                </a:solidFill>
                <a:latin typeface="Questrial"/>
                <a:ea typeface="Questrial"/>
                <a:cs typeface="Questrial"/>
                <a:sym typeface="Questrial"/>
              </a:rPr>
              <a:t>strophe.js API</a:t>
            </a:r>
          </a:p>
        </p:txBody>
      </p:sp>
      <p:sp>
        <p:nvSpPr>
          <p:cNvPr id="300" name="Shape 300"/>
          <p:cNvSpPr txBox="1">
            <a:spLocks noGrp="1"/>
          </p:cNvSpPr>
          <p:nvPr>
            <p:ph type="body" idx="1"/>
          </p:nvPr>
        </p:nvSpPr>
        <p:spPr>
          <a:xfrm>
            <a:off x="2589211" y="2044700"/>
            <a:ext cx="8915400" cy="3777622"/>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accent1"/>
              </a:buClr>
              <a:buSzPct val="100000"/>
              <a:buFont typeface="Arial"/>
              <a:buChar char="•"/>
            </a:pPr>
            <a:r>
              <a:rPr lang="en-IN" sz="2200" b="0" i="0" u="none" strike="noStrike" cap="none">
                <a:solidFill>
                  <a:srgbClr val="3F3F3F"/>
                </a:solidFill>
                <a:latin typeface="Questrial"/>
                <a:ea typeface="Questrial"/>
                <a:cs typeface="Questrial"/>
                <a:sym typeface="Questrial"/>
              </a:rPr>
              <a:t>$build, $msg, $iq, $pres</a:t>
            </a:r>
          </a:p>
          <a:p>
            <a:pPr marL="342900" marR="0" lvl="0" indent="-342900" algn="l" rtl="0">
              <a:spcBef>
                <a:spcPts val="1000"/>
              </a:spcBef>
              <a:spcAft>
                <a:spcPts val="0"/>
              </a:spcAft>
              <a:buClr>
                <a:schemeClr val="accent1"/>
              </a:buClr>
              <a:buSzPct val="100000"/>
              <a:buFont typeface="Arial"/>
              <a:buChar char="•"/>
            </a:pPr>
            <a:r>
              <a:rPr lang="en-IN" sz="2200" b="0" i="0" u="none" strike="noStrike" cap="none">
                <a:solidFill>
                  <a:srgbClr val="3F3F3F"/>
                </a:solidFill>
                <a:latin typeface="Questrial"/>
                <a:ea typeface="Questrial"/>
                <a:cs typeface="Questrial"/>
                <a:sym typeface="Questrial"/>
              </a:rPr>
              <a:t> addHandler()</a:t>
            </a:r>
          </a:p>
          <a:p>
            <a:pPr marL="342900" marR="0" lvl="0" indent="-342900" algn="l" rtl="0">
              <a:spcBef>
                <a:spcPts val="1000"/>
              </a:spcBef>
              <a:spcAft>
                <a:spcPts val="0"/>
              </a:spcAft>
              <a:buClr>
                <a:schemeClr val="accent1"/>
              </a:buClr>
              <a:buSzPct val="100000"/>
              <a:buFont typeface="Arial"/>
              <a:buChar char="•"/>
            </a:pPr>
            <a:r>
              <a:rPr lang="en-IN" sz="2200" b="0" i="0" u="none" strike="noStrike" cap="none">
                <a:solidFill>
                  <a:srgbClr val="3F3F3F"/>
                </a:solidFill>
                <a:latin typeface="Questrial"/>
                <a:ea typeface="Questrial"/>
                <a:cs typeface="Questrial"/>
                <a:sym typeface="Questrial"/>
              </a:rPr>
              <a:t> connect()</a:t>
            </a:r>
          </a:p>
          <a:p>
            <a:pPr marL="342900" marR="0" lvl="0" indent="-342900" algn="l" rtl="0">
              <a:spcBef>
                <a:spcPts val="1000"/>
              </a:spcBef>
              <a:spcAft>
                <a:spcPts val="0"/>
              </a:spcAft>
              <a:buClr>
                <a:schemeClr val="accent1"/>
              </a:buClr>
              <a:buSzPct val="100000"/>
              <a:buFont typeface="Arial"/>
              <a:buChar char="•"/>
            </a:pPr>
            <a:r>
              <a:rPr lang="en-IN" sz="2200" b="0" i="0" u="none" strike="noStrike" cap="none">
                <a:solidFill>
                  <a:srgbClr val="3F3F3F"/>
                </a:solidFill>
                <a:latin typeface="Questrial"/>
                <a:ea typeface="Questrial"/>
                <a:cs typeface="Questrial"/>
                <a:sym typeface="Questrial"/>
              </a:rPr>
              <a:t> getBareJidFromJid()</a:t>
            </a:r>
          </a:p>
          <a:p>
            <a:pPr marL="342900" marR="0" lvl="0" indent="-342900" algn="l" rtl="0">
              <a:spcBef>
                <a:spcPts val="1000"/>
              </a:spcBef>
              <a:spcAft>
                <a:spcPts val="0"/>
              </a:spcAft>
              <a:buClr>
                <a:schemeClr val="accent1"/>
              </a:buClr>
              <a:buSzPct val="100000"/>
              <a:buFont typeface="Arial"/>
              <a:buChar char="•"/>
            </a:pPr>
            <a:r>
              <a:rPr lang="en-IN" sz="2200" b="0" i="0" u="none" strike="noStrike" cap="none">
                <a:solidFill>
                  <a:srgbClr val="3F3F3F"/>
                </a:solidFill>
                <a:latin typeface="Questrial"/>
                <a:ea typeface="Questrial"/>
                <a:cs typeface="Questrial"/>
                <a:sym typeface="Questrial"/>
              </a:rPr>
              <a:t> getText()</a:t>
            </a:r>
          </a:p>
          <a:p>
            <a:pPr marL="342900" marR="0" lvl="0" indent="-342900" algn="l" rtl="0">
              <a:spcBef>
                <a:spcPts val="1000"/>
              </a:spcBef>
              <a:spcAft>
                <a:spcPts val="0"/>
              </a:spcAft>
              <a:buClr>
                <a:schemeClr val="accent1"/>
              </a:buClr>
              <a:buSzPct val="100000"/>
              <a:buFont typeface="Arial"/>
              <a:buChar char="•"/>
            </a:pPr>
            <a:r>
              <a:rPr lang="en-IN" sz="2200" b="0" i="0" u="none" strike="noStrike" cap="none">
                <a:solidFill>
                  <a:srgbClr val="3F3F3F"/>
                </a:solidFill>
                <a:latin typeface="Questrial"/>
                <a:ea typeface="Questrial"/>
                <a:cs typeface="Questrial"/>
                <a:sym typeface="Questrial"/>
              </a:rPr>
              <a:t> disconnect()</a:t>
            </a:r>
          </a:p>
          <a:p>
            <a:pPr marL="342900" marR="0" lvl="0" indent="-342900" algn="l" rtl="0">
              <a:spcBef>
                <a:spcPts val="1000"/>
              </a:spcBef>
              <a:spcAft>
                <a:spcPts val="0"/>
              </a:spcAft>
              <a:buClr>
                <a:schemeClr val="accent1"/>
              </a:buClr>
              <a:buSzPct val="100000"/>
              <a:buFont typeface="Arial"/>
              <a:buChar char="•"/>
            </a:pPr>
            <a:r>
              <a:rPr lang="en-IN" sz="2200" b="0" i="0" u="none" strike="noStrike" cap="none">
                <a:solidFill>
                  <a:srgbClr val="3F3F3F"/>
                </a:solidFill>
                <a:latin typeface="Questrial"/>
                <a:ea typeface="Questrial"/>
                <a:cs typeface="Questrial"/>
                <a:sym typeface="Questrial"/>
              </a:rPr>
              <a:t> log()</a:t>
            </a:r>
          </a:p>
          <a:p>
            <a:pPr marL="342900" marR="0" lvl="0" indent="-342900" algn="l" rtl="0">
              <a:spcBef>
                <a:spcPts val="1000"/>
              </a:spcBef>
              <a:spcAft>
                <a:spcPts val="0"/>
              </a:spcAft>
              <a:buClr>
                <a:schemeClr val="accent1"/>
              </a:buClr>
              <a:buSzPct val="100000"/>
              <a:buFont typeface="Arial"/>
              <a:buChar char="•"/>
            </a:pPr>
            <a:r>
              <a:rPr lang="en-IN" sz="2200" b="0" i="0" u="none" strike="noStrike" cap="none">
                <a:solidFill>
                  <a:srgbClr val="3F3F3F"/>
                </a:solidFill>
                <a:latin typeface="Questrial"/>
                <a:ea typeface="Questrial"/>
                <a:cs typeface="Questrial"/>
                <a:sym typeface="Questrial"/>
              </a:rPr>
              <a:t> send()</a:t>
            </a:r>
          </a:p>
          <a:p>
            <a:pPr marL="0" marR="0" lvl="0" indent="0" algn="l" rtl="0">
              <a:spcBef>
                <a:spcPts val="1000"/>
              </a:spcBef>
              <a:spcAft>
                <a:spcPts val="0"/>
              </a:spcAft>
              <a:buClr>
                <a:schemeClr val="accent1"/>
              </a:buClr>
              <a:buSzPct val="25000"/>
              <a:buFont typeface="Noto Sans Symbols"/>
              <a:buNone/>
            </a:pPr>
            <a:endParaRPr sz="1800" b="0" i="0" u="none" strike="noStrike" cap="none">
              <a:solidFill>
                <a:srgbClr val="3F3F3F"/>
              </a:solidFill>
              <a:latin typeface="Questrial"/>
              <a:ea typeface="Questrial"/>
              <a:cs typeface="Questrial"/>
              <a:sym typeface="Questrial"/>
            </a:endParaRPr>
          </a:p>
        </p:txBody>
      </p:sp>
    </p:spTree>
  </p:cSld>
  <p:clrMapOvr>
    <a:masterClrMapping/>
  </p:clrMapOvr>
  <p:transition spd="slow">
    <p:cu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Shape 305"/>
          <p:cNvSpPr txBox="1">
            <a:spLocks noGrp="1"/>
          </p:cNvSpPr>
          <p:nvPr>
            <p:ph type="title"/>
          </p:nvPr>
        </p:nvSpPr>
        <p:spPr>
          <a:xfrm>
            <a:off x="2592925" y="624110"/>
            <a:ext cx="8911686" cy="1280889"/>
          </a:xfrm>
          <a:prstGeom prst="rect">
            <a:avLst/>
          </a:prstGeom>
          <a:noFill/>
          <a:ln>
            <a:noFill/>
          </a:ln>
        </p:spPr>
        <p:txBody>
          <a:bodyPr lIns="91425" tIns="45700" rIns="91425" bIns="45700" anchor="t" anchorCtr="0">
            <a:noAutofit/>
          </a:bodyPr>
          <a:lstStyle/>
          <a:p>
            <a:pPr marL="0" marR="0" lvl="0" indent="0" algn="l" rtl="0">
              <a:spcBef>
                <a:spcPts val="0"/>
              </a:spcBef>
              <a:buClr>
                <a:srgbClr val="262626"/>
              </a:buClr>
              <a:buSzPct val="25000"/>
              <a:buFont typeface="Questrial"/>
              <a:buNone/>
            </a:pPr>
            <a:r>
              <a:rPr lang="en-IN" sz="3600" b="0" i="0" u="none" strike="noStrike" cap="none">
                <a:solidFill>
                  <a:srgbClr val="262626"/>
                </a:solidFill>
                <a:latin typeface="Questrial"/>
                <a:ea typeface="Questrial"/>
                <a:cs typeface="Questrial"/>
                <a:sym typeface="Questrial"/>
              </a:rPr>
              <a:t>BOSH</a:t>
            </a:r>
          </a:p>
        </p:txBody>
      </p:sp>
      <p:sp>
        <p:nvSpPr>
          <p:cNvPr id="306" name="Shape 306"/>
          <p:cNvSpPr txBox="1">
            <a:spLocks noGrp="1"/>
          </p:cNvSpPr>
          <p:nvPr>
            <p:ph type="body" idx="1"/>
          </p:nvPr>
        </p:nvSpPr>
        <p:spPr>
          <a:xfrm>
            <a:off x="2589211" y="1760113"/>
            <a:ext cx="8915400" cy="4602049"/>
          </a:xfrm>
          <a:prstGeom prst="rect">
            <a:avLst/>
          </a:prstGeom>
          <a:noFill/>
          <a:ln>
            <a:noFill/>
          </a:ln>
        </p:spPr>
        <p:txBody>
          <a:bodyPr lIns="91425" tIns="45700" rIns="91425" bIns="45700" anchor="t" anchorCtr="0">
            <a:noAutofit/>
          </a:bodyPr>
          <a:lstStyle/>
          <a:p>
            <a:pPr marL="342900" marR="0" lvl="0" indent="-342900" algn="l" rtl="0">
              <a:lnSpc>
                <a:spcPct val="90000"/>
              </a:lnSpc>
              <a:spcBef>
                <a:spcPts val="0"/>
              </a:spcBef>
              <a:spcAft>
                <a:spcPts val="0"/>
              </a:spcAft>
              <a:buClr>
                <a:schemeClr val="accent1"/>
              </a:buClr>
              <a:buSzPct val="100000"/>
              <a:buFont typeface="Arial"/>
              <a:buChar char="•"/>
            </a:pPr>
            <a:r>
              <a:rPr lang="en-IN" sz="2200" b="0" i="0" u="none" strike="noStrike" cap="none" dirty="0">
                <a:solidFill>
                  <a:srgbClr val="3F3F3F"/>
                </a:solidFill>
                <a:latin typeface="Questrial"/>
                <a:ea typeface="Questrial"/>
                <a:cs typeface="Questrial"/>
                <a:sym typeface="Questrial"/>
              </a:rPr>
              <a:t>BOSH is a means of carrying the XMPP protocol over HTTP. BOSH defines a simple framing to use these packets in HTTP protocol. </a:t>
            </a:r>
          </a:p>
          <a:p>
            <a:pPr marL="0" marR="0" lvl="0" indent="0" algn="l" rtl="0">
              <a:lnSpc>
                <a:spcPct val="90000"/>
              </a:lnSpc>
              <a:spcBef>
                <a:spcPts val="0"/>
              </a:spcBef>
              <a:spcAft>
                <a:spcPts val="0"/>
              </a:spcAft>
              <a:buClr>
                <a:schemeClr val="accent1"/>
              </a:buClr>
              <a:buSzPct val="25000"/>
              <a:buFont typeface="Noto Sans Symbols"/>
              <a:buNone/>
            </a:pPr>
            <a:endParaRPr sz="2200" b="0" i="0" u="none" strike="noStrike" cap="none" dirty="0">
              <a:solidFill>
                <a:srgbClr val="3F3F3F"/>
              </a:solidFill>
              <a:latin typeface="Questrial"/>
              <a:ea typeface="Questrial"/>
              <a:cs typeface="Questrial"/>
              <a:sym typeface="Questrial"/>
            </a:endParaRPr>
          </a:p>
          <a:p>
            <a:pPr marL="342900" marR="0" lvl="0" indent="-342900" algn="l" rtl="0">
              <a:lnSpc>
                <a:spcPct val="90000"/>
              </a:lnSpc>
              <a:spcBef>
                <a:spcPts val="0"/>
              </a:spcBef>
              <a:spcAft>
                <a:spcPts val="0"/>
              </a:spcAft>
              <a:buClr>
                <a:schemeClr val="accent1"/>
              </a:buClr>
              <a:buSzPct val="100000"/>
              <a:buFont typeface="Arial"/>
              <a:buChar char="•"/>
            </a:pPr>
            <a:r>
              <a:rPr lang="en-IN" sz="2200" b="0" i="0" u="none" strike="noStrike" cap="none" dirty="0">
                <a:solidFill>
                  <a:srgbClr val="3F3F3F"/>
                </a:solidFill>
                <a:latin typeface="Questrial"/>
                <a:ea typeface="Questrial"/>
                <a:cs typeface="Questrial"/>
                <a:sym typeface="Questrial"/>
              </a:rPr>
              <a:t>For client initiated protocol the client simply sends packets over HTTP (using HTTP post). </a:t>
            </a:r>
          </a:p>
          <a:p>
            <a:pPr marL="342900" marR="0" lvl="0" indent="-342900" algn="l" rtl="0">
              <a:lnSpc>
                <a:spcPct val="90000"/>
              </a:lnSpc>
              <a:spcBef>
                <a:spcPts val="0"/>
              </a:spcBef>
              <a:spcAft>
                <a:spcPts val="0"/>
              </a:spcAft>
              <a:buClr>
                <a:schemeClr val="accent1"/>
              </a:buClr>
              <a:buSzPct val="100000"/>
              <a:buFont typeface="Arial"/>
              <a:buNone/>
            </a:pPr>
            <a:endParaRPr sz="2200" b="0" i="0" u="none" strike="noStrike" cap="none" dirty="0">
              <a:solidFill>
                <a:srgbClr val="3F3F3F"/>
              </a:solidFill>
              <a:latin typeface="Questrial"/>
              <a:ea typeface="Questrial"/>
              <a:cs typeface="Questrial"/>
              <a:sym typeface="Questrial"/>
            </a:endParaRPr>
          </a:p>
          <a:p>
            <a:pPr marL="342900" marR="0" lvl="0" indent="-342900" algn="l" rtl="0">
              <a:lnSpc>
                <a:spcPct val="90000"/>
              </a:lnSpc>
              <a:spcBef>
                <a:spcPts val="0"/>
              </a:spcBef>
              <a:spcAft>
                <a:spcPts val="0"/>
              </a:spcAft>
              <a:buClr>
                <a:schemeClr val="accent1"/>
              </a:buClr>
              <a:buSzPct val="100000"/>
              <a:buFont typeface="Arial"/>
              <a:buChar char="•"/>
            </a:pPr>
            <a:r>
              <a:rPr lang="en-IN" sz="2200" b="0" i="0" u="none" strike="noStrike" cap="none" dirty="0">
                <a:solidFill>
                  <a:srgbClr val="3F3F3F"/>
                </a:solidFill>
                <a:latin typeface="Questrial"/>
                <a:ea typeface="Questrial"/>
                <a:cs typeface="Questrial"/>
                <a:sym typeface="Questrial"/>
              </a:rPr>
              <a:t>Server initiated protocol is handled by a technique called 'long polling'. In long polling, the web browser initiates a standard request, but does not expect a response back immediately. When the server has data to send, it will send it as a response to the request, and the client will immediately issue another request, thus keeping a request pending for the server to respond to.</a:t>
            </a:r>
          </a:p>
          <a:p>
            <a:pPr marL="342900" marR="0" lvl="0" indent="-342900" algn="l" rtl="0">
              <a:lnSpc>
                <a:spcPct val="90000"/>
              </a:lnSpc>
              <a:spcBef>
                <a:spcPts val="0"/>
              </a:spcBef>
              <a:spcAft>
                <a:spcPts val="0"/>
              </a:spcAft>
              <a:buClr>
                <a:schemeClr val="accent1"/>
              </a:buClr>
              <a:buSzPct val="100000"/>
              <a:buFont typeface="Arial"/>
              <a:buNone/>
            </a:pPr>
            <a:endParaRPr sz="1800" b="0" i="0" u="none" strike="noStrike" cap="none" dirty="0">
              <a:solidFill>
                <a:srgbClr val="3F3F3F"/>
              </a:solidFill>
              <a:latin typeface="Questrial"/>
              <a:ea typeface="Questrial"/>
              <a:cs typeface="Questrial"/>
              <a:sym typeface="Questrial"/>
            </a:endParaRPr>
          </a:p>
        </p:txBody>
      </p:sp>
    </p:spTree>
  </p:cSld>
  <p:clrMapOvr>
    <a:masterClrMapping/>
  </p:clrMapOvr>
  <p:transition spd="slow">
    <p:cu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Problems with Strophe.js</a:t>
            </a:r>
            <a:endParaRPr lang="en-GB" dirty="0"/>
          </a:p>
        </p:txBody>
      </p:sp>
      <p:sp>
        <p:nvSpPr>
          <p:cNvPr id="3" name="Text Placeholder 2"/>
          <p:cNvSpPr>
            <a:spLocks noGrp="1"/>
          </p:cNvSpPr>
          <p:nvPr>
            <p:ph type="body" idx="1"/>
          </p:nvPr>
        </p:nvSpPr>
        <p:spPr/>
        <p:txBody>
          <a:bodyPr/>
          <a:lstStyle/>
          <a:p>
            <a:pPr marL="457200" lvl="0" indent="-457200">
              <a:buFont typeface="+mj-lt"/>
              <a:buAutoNum type="alphaUcPeriod"/>
            </a:pPr>
            <a:r>
              <a:rPr lang="en-US" sz="2400" b="1" dirty="0"/>
              <a:t>Connection with </a:t>
            </a:r>
            <a:r>
              <a:rPr lang="en-US" sz="2400" b="1" dirty="0" smtClean="0"/>
              <a:t>Facebook</a:t>
            </a:r>
            <a:endParaRPr lang="en-US" sz="2400" b="1" dirty="0"/>
          </a:p>
          <a:p>
            <a:pPr marL="457200" lvl="0" indent="-457200">
              <a:buFont typeface="+mj-lt"/>
              <a:buAutoNum type="alphaUcPeriod"/>
            </a:pPr>
            <a:endParaRPr lang="en-US" sz="2400" b="1" dirty="0"/>
          </a:p>
          <a:p>
            <a:pPr marL="457200" lvl="0" indent="-457200">
              <a:buFont typeface="+mj-lt"/>
              <a:buAutoNum type="alphaUcPeriod"/>
            </a:pPr>
            <a:r>
              <a:rPr lang="en-US" sz="2400" b="1" dirty="0"/>
              <a:t>Connection with </a:t>
            </a:r>
            <a:r>
              <a:rPr lang="en-US" sz="2400" b="1" dirty="0" smtClean="0"/>
              <a:t>Gmail</a:t>
            </a:r>
            <a:endParaRPr lang="en-US" sz="2400" b="1" dirty="0"/>
          </a:p>
          <a:p>
            <a:pPr marL="457200" lvl="0" indent="-457200">
              <a:buFont typeface="+mj-lt"/>
              <a:buAutoNum type="alphaUcPeriod"/>
            </a:pPr>
            <a:endParaRPr lang="en-US" sz="2400" b="1" dirty="0"/>
          </a:p>
          <a:p>
            <a:pPr marL="457200" lvl="0" indent="-457200">
              <a:buFont typeface="+mj-lt"/>
              <a:buAutoNum type="alphaUcPeriod"/>
            </a:pPr>
            <a:r>
              <a:rPr lang="en-GB" sz="2400" b="1" dirty="0"/>
              <a:t>Connection with </a:t>
            </a:r>
            <a:r>
              <a:rPr lang="en-GB" sz="2400" b="1" dirty="0" err="1" smtClean="0"/>
              <a:t>OpenFire</a:t>
            </a:r>
            <a:r>
              <a:rPr lang="en-GB" sz="2400" b="1" dirty="0" smtClean="0"/>
              <a:t> Server</a:t>
            </a:r>
            <a:endParaRPr lang="en-GB" sz="2400" dirty="0"/>
          </a:p>
          <a:p>
            <a:endParaRPr lang="en-GB" dirty="0"/>
          </a:p>
        </p:txBody>
      </p:sp>
    </p:spTree>
    <p:extLst>
      <p:ext uri="{BB962C8B-B14F-4D97-AF65-F5344CB8AC3E}">
        <p14:creationId xmlns:p14="http://schemas.microsoft.com/office/powerpoint/2010/main" val="346956833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p:txBody>
          <a:bodyPr/>
          <a:lstStyle/>
          <a:p>
            <a:pPr marL="0" indent="0">
              <a:buNone/>
            </a:pPr>
            <a:endParaRPr lang="en-IN" b="1" dirty="0" smtClean="0"/>
          </a:p>
          <a:p>
            <a:pPr marL="514350" indent="-514350">
              <a:buFont typeface="+mj-lt"/>
              <a:buAutoNum type="alphaUcPeriod"/>
            </a:pPr>
            <a:endParaRPr lang="en-IN" sz="3200" b="1" dirty="0"/>
          </a:p>
          <a:p>
            <a:pPr marL="514350" indent="-514350">
              <a:buFont typeface="+mj-lt"/>
              <a:buAutoNum type="alphaUcPeriod"/>
            </a:pPr>
            <a:endParaRPr lang="en-IN" sz="3200" b="1" dirty="0" smtClean="0"/>
          </a:p>
          <a:p>
            <a:pPr marL="514350" indent="-514350">
              <a:buFont typeface="+mj-lt"/>
              <a:buAutoNum type="alphaUcPeriod"/>
            </a:pPr>
            <a:endParaRPr lang="en-IN" sz="3200" b="1" dirty="0"/>
          </a:p>
          <a:p>
            <a:pPr marL="514350" indent="-514350">
              <a:buFont typeface="+mj-lt"/>
              <a:buAutoNum type="alphaUcPeriod"/>
            </a:pPr>
            <a:r>
              <a:rPr lang="en-IN" sz="3200" b="1" dirty="0" smtClean="0"/>
              <a:t>Connection </a:t>
            </a:r>
            <a:r>
              <a:rPr lang="en-IN" sz="3200" b="1" dirty="0"/>
              <a:t>with FACEBOOK</a:t>
            </a:r>
            <a:endParaRPr lang="en-GB" sz="3200" b="1" dirty="0"/>
          </a:p>
        </p:txBody>
      </p:sp>
    </p:spTree>
    <p:extLst>
      <p:ext uri="{BB962C8B-B14F-4D97-AF65-F5344CB8AC3E}">
        <p14:creationId xmlns:p14="http://schemas.microsoft.com/office/powerpoint/2010/main" val="219408325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z="2800" dirty="0" smtClean="0"/>
              <a:t>1. Configuring </a:t>
            </a:r>
            <a:r>
              <a:rPr lang="en-GB" sz="2800" dirty="0"/>
              <a:t>Punjab Server as BOSH Connection Manager:</a:t>
            </a:r>
            <a:br>
              <a:rPr lang="en-GB" sz="2800" dirty="0"/>
            </a:br>
            <a:endParaRPr lang="en-GB" sz="2800" dirty="0"/>
          </a:p>
        </p:txBody>
      </p:sp>
      <p:sp>
        <p:nvSpPr>
          <p:cNvPr id="3" name="Text Placeholder 2"/>
          <p:cNvSpPr>
            <a:spLocks noGrp="1"/>
          </p:cNvSpPr>
          <p:nvPr>
            <p:ph type="body" idx="1"/>
          </p:nvPr>
        </p:nvSpPr>
        <p:spPr>
          <a:xfrm>
            <a:off x="2102322" y="1706088"/>
            <a:ext cx="8915400" cy="3777622"/>
          </a:xfrm>
        </p:spPr>
        <p:txBody>
          <a:bodyPr/>
          <a:lstStyle/>
          <a:p>
            <a:pPr marL="400050" lvl="1" indent="0">
              <a:buNone/>
            </a:pPr>
            <a:r>
              <a:rPr lang="en-GB" sz="1800" dirty="0" smtClean="0"/>
              <a:t>Punjab </a:t>
            </a:r>
            <a:r>
              <a:rPr lang="en-GB" sz="1800" dirty="0"/>
              <a:t>is sort of a </a:t>
            </a:r>
            <a:r>
              <a:rPr lang="en-GB" sz="1800" dirty="0" err="1"/>
              <a:t>blackbox</a:t>
            </a:r>
            <a:r>
              <a:rPr lang="en-GB" sz="1800" dirty="0"/>
              <a:t>. It has a </a:t>
            </a:r>
            <a:r>
              <a:rPr lang="en-GB" sz="1800" dirty="0" err="1"/>
              <a:t>xmlrpc</a:t>
            </a:r>
            <a:r>
              <a:rPr lang="en-GB" sz="1800" dirty="0"/>
              <a:t> </a:t>
            </a:r>
            <a:r>
              <a:rPr lang="en-GB" sz="1800" dirty="0" err="1"/>
              <a:t>api</a:t>
            </a:r>
            <a:r>
              <a:rPr lang="en-GB" sz="1800" dirty="0"/>
              <a:t> that client's make method calls to and it then converts them into jabber messages and returns them based on the methods the client's call. What goes on in between does not really matter to the client developer. </a:t>
            </a:r>
          </a:p>
          <a:p>
            <a:pPr marL="114300" indent="0">
              <a:buNone/>
            </a:pPr>
            <a:endParaRPr lang="en-GB" dirty="0"/>
          </a:p>
        </p:txBody>
      </p:sp>
      <p:pic>
        <p:nvPicPr>
          <p:cNvPr id="4" name="Picture 3" descr="http://punjab.sourceforge.net/punjab.png"/>
          <p:cNvPicPr/>
          <p:nvPr/>
        </p:nvPicPr>
        <p:blipFill>
          <a:blip r:embed="rId2">
            <a:extLst>
              <a:ext uri="{28A0092B-C50C-407E-A947-70E740481C1C}">
                <a14:useLocalDpi xmlns:a14="http://schemas.microsoft.com/office/drawing/2010/main" val="0"/>
              </a:ext>
            </a:extLst>
          </a:blip>
          <a:srcRect/>
          <a:stretch>
            <a:fillRect/>
          </a:stretch>
        </p:blipFill>
        <p:spPr bwMode="auto">
          <a:xfrm>
            <a:off x="4308519" y="2986977"/>
            <a:ext cx="4788016" cy="3409949"/>
          </a:xfrm>
          <a:prstGeom prst="rect">
            <a:avLst/>
          </a:prstGeom>
          <a:noFill/>
          <a:ln>
            <a:noFill/>
          </a:ln>
        </p:spPr>
      </p:pic>
    </p:spTree>
    <p:extLst>
      <p:ext uri="{BB962C8B-B14F-4D97-AF65-F5344CB8AC3E}">
        <p14:creationId xmlns:p14="http://schemas.microsoft.com/office/powerpoint/2010/main" val="42020687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sz="2800" dirty="0"/>
              <a:t>2</a:t>
            </a:r>
            <a:r>
              <a:rPr lang="en-US" sz="2800" b="1" i="1" dirty="0" smtClean="0"/>
              <a:t>. </a:t>
            </a:r>
            <a:r>
              <a:rPr lang="en-US" sz="2800" dirty="0"/>
              <a:t>Connecting with Strophe.js</a:t>
            </a:r>
            <a:r>
              <a:rPr lang="en-GB" sz="2800" dirty="0"/>
              <a:t/>
            </a:r>
            <a:br>
              <a:rPr lang="en-GB" sz="2800" dirty="0"/>
            </a:br>
            <a:endParaRPr lang="en-GB" sz="2800" dirty="0"/>
          </a:p>
        </p:txBody>
      </p:sp>
      <p:sp>
        <p:nvSpPr>
          <p:cNvPr id="3" name="Text Placeholder 2"/>
          <p:cNvSpPr>
            <a:spLocks noGrp="1"/>
          </p:cNvSpPr>
          <p:nvPr>
            <p:ph type="body" idx="1"/>
          </p:nvPr>
        </p:nvSpPr>
        <p:spPr>
          <a:xfrm>
            <a:off x="2221075" y="1264554"/>
            <a:ext cx="8915400" cy="3777622"/>
          </a:xfrm>
        </p:spPr>
        <p:txBody>
          <a:bodyPr/>
          <a:lstStyle/>
          <a:p>
            <a:pPr marL="400050" lvl="1" indent="0">
              <a:buNone/>
            </a:pPr>
            <a:r>
              <a:rPr lang="en-GB" sz="1800" dirty="0" smtClean="0"/>
              <a:t>The </a:t>
            </a:r>
            <a:r>
              <a:rPr lang="en-GB" sz="1800" dirty="0"/>
              <a:t>connection could not be established even after repeated trials to connect Facebook XMPP Server using strophe.js and the configured Punjab BOSH Connection Manager. The reason behind it is the deprecation of the Facebook Chat API which does not allows to connect to the Facebook XMPP Servers.</a:t>
            </a:r>
          </a:p>
          <a:p>
            <a:pPr marL="114300" indent="0">
              <a:buNone/>
            </a:pPr>
            <a:endParaRPr lang="en-GB" dirty="0"/>
          </a:p>
        </p:txBody>
      </p:sp>
      <p:pic>
        <p:nvPicPr>
          <p:cNvPr id="4" name="Picture 3"/>
          <p:cNvPicPr/>
          <p:nvPr/>
        </p:nvPicPr>
        <p:blipFill>
          <a:blip r:embed="rId2"/>
          <a:srcRect/>
          <a:stretch>
            <a:fillRect/>
          </a:stretch>
        </p:blipFill>
        <p:spPr bwMode="auto">
          <a:xfrm>
            <a:off x="2592926" y="2713845"/>
            <a:ext cx="7869236" cy="4007590"/>
          </a:xfrm>
          <a:prstGeom prst="rect">
            <a:avLst/>
          </a:prstGeom>
          <a:noFill/>
          <a:ln w="9525">
            <a:noFill/>
            <a:miter lim="800000"/>
            <a:headEnd/>
            <a:tailEnd/>
          </a:ln>
        </p:spPr>
      </p:pic>
    </p:spTree>
    <p:extLst>
      <p:ext uri="{BB962C8B-B14F-4D97-AF65-F5344CB8AC3E}">
        <p14:creationId xmlns:p14="http://schemas.microsoft.com/office/powerpoint/2010/main" val="39549293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Introduction</a:t>
            </a:r>
            <a:endParaRPr lang="en-IN" dirty="0"/>
          </a:p>
        </p:txBody>
      </p:sp>
      <p:sp>
        <p:nvSpPr>
          <p:cNvPr id="3" name="Content Placeholder 2"/>
          <p:cNvSpPr>
            <a:spLocks noGrp="1"/>
          </p:cNvSpPr>
          <p:nvPr>
            <p:ph idx="1"/>
          </p:nvPr>
        </p:nvSpPr>
        <p:spPr/>
        <p:txBody>
          <a:bodyPr>
            <a:normAutofit/>
          </a:bodyPr>
          <a:lstStyle/>
          <a:p>
            <a:r>
              <a:rPr lang="en-IN" sz="2000" dirty="0">
                <a:latin typeface="Questrial" panose="020B0604020202020204" charset="0"/>
              </a:rPr>
              <a:t>In the twenty-first century, instant messaging has assumed a monumental role and the number of service providers providing this feature has burgeoned. </a:t>
            </a:r>
            <a:endParaRPr lang="en-IN" sz="2000" dirty="0" smtClean="0">
              <a:latin typeface="Questrial" panose="020B0604020202020204" charset="0"/>
            </a:endParaRPr>
          </a:p>
          <a:p>
            <a:r>
              <a:rPr lang="en-IN" sz="2000" dirty="0" smtClean="0">
                <a:latin typeface="Questrial" panose="020B0604020202020204" charset="0"/>
              </a:rPr>
              <a:t>Every </a:t>
            </a:r>
            <a:r>
              <a:rPr lang="en-IN" sz="2000" dirty="0">
                <a:latin typeface="Questrial" panose="020B0604020202020204" charset="0"/>
              </a:rPr>
              <a:t>user connected to the World Wide Web may not have an account on every service provider. The need for people from different locations and fields of expertise to communicate has increased. </a:t>
            </a:r>
            <a:endParaRPr lang="en-IN" sz="2000" dirty="0" smtClean="0">
              <a:latin typeface="Questrial" panose="020B0604020202020204" charset="0"/>
            </a:endParaRPr>
          </a:p>
          <a:p>
            <a:r>
              <a:rPr lang="en-IN" sz="2000" dirty="0" smtClean="0">
                <a:latin typeface="Questrial" panose="020B0604020202020204" charset="0"/>
              </a:rPr>
              <a:t>Thus</a:t>
            </a:r>
            <a:r>
              <a:rPr lang="en-IN" sz="2000" dirty="0">
                <a:latin typeface="Questrial" panose="020B0604020202020204" charset="0"/>
              </a:rPr>
              <a:t>, there arises a need to have one platform where users having accounts on different domains can communicate, exchange information and collaborate on different projects. </a:t>
            </a:r>
          </a:p>
        </p:txBody>
      </p:sp>
    </p:spTree>
    <p:extLst>
      <p:ext uri="{BB962C8B-B14F-4D97-AF65-F5344CB8AC3E}">
        <p14:creationId xmlns:p14="http://schemas.microsoft.com/office/powerpoint/2010/main" val="167142394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p:txBody>
          <a:bodyPr/>
          <a:lstStyle/>
          <a:p>
            <a:pPr marL="114300" indent="0">
              <a:buNone/>
            </a:pPr>
            <a:endParaRPr lang="en-GB" dirty="0"/>
          </a:p>
        </p:txBody>
      </p:sp>
      <p:pic>
        <p:nvPicPr>
          <p:cNvPr id="4" name="Content Placeholder 3"/>
          <p:cNvPicPr>
            <a:picLocks/>
          </p:cNvPicPr>
          <p:nvPr/>
        </p:nvPicPr>
        <p:blipFill>
          <a:blip r:embed="rId2"/>
          <a:srcRect/>
          <a:stretch>
            <a:fillRect/>
          </a:stretch>
        </p:blipFill>
        <p:spPr bwMode="auto">
          <a:xfrm>
            <a:off x="2589211" y="1093882"/>
            <a:ext cx="8312337" cy="4817340"/>
          </a:xfrm>
          <a:prstGeom prst="rect">
            <a:avLst/>
          </a:prstGeom>
          <a:noFill/>
          <a:ln w="9525">
            <a:noFill/>
            <a:miter lim="800000"/>
            <a:headEnd/>
            <a:tailEnd/>
          </a:ln>
        </p:spPr>
      </p:pic>
    </p:spTree>
    <p:extLst>
      <p:ext uri="{BB962C8B-B14F-4D97-AF65-F5344CB8AC3E}">
        <p14:creationId xmlns:p14="http://schemas.microsoft.com/office/powerpoint/2010/main" val="408422440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p:txBody>
          <a:bodyPr/>
          <a:lstStyle/>
          <a:p>
            <a:pPr marL="0" lvl="0" indent="0">
              <a:buClr>
                <a:srgbClr val="A53010"/>
              </a:buClr>
              <a:buNone/>
            </a:pPr>
            <a:endParaRPr lang="en-IN" sz="3200" b="1" dirty="0" smtClean="0">
              <a:solidFill>
                <a:schemeClr val="accent1"/>
              </a:solidFill>
            </a:endParaRPr>
          </a:p>
          <a:p>
            <a:pPr marL="0" lvl="0" indent="0">
              <a:buClr>
                <a:srgbClr val="A53010"/>
              </a:buClr>
              <a:buNone/>
            </a:pPr>
            <a:endParaRPr lang="en-IN" sz="3200" b="1" dirty="0">
              <a:solidFill>
                <a:schemeClr val="accent1"/>
              </a:solidFill>
            </a:endParaRPr>
          </a:p>
          <a:p>
            <a:pPr marL="0" lvl="0" indent="0">
              <a:buClr>
                <a:srgbClr val="A53010"/>
              </a:buClr>
              <a:buNone/>
            </a:pPr>
            <a:endParaRPr lang="en-IN" sz="3200" b="1" dirty="0" smtClean="0">
              <a:solidFill>
                <a:schemeClr val="accent1"/>
              </a:solidFill>
            </a:endParaRPr>
          </a:p>
          <a:p>
            <a:pPr marL="0" lvl="0" indent="0">
              <a:buClr>
                <a:srgbClr val="A53010"/>
              </a:buClr>
              <a:buNone/>
            </a:pPr>
            <a:r>
              <a:rPr lang="en-IN" sz="3200" b="1" dirty="0" smtClean="0">
                <a:solidFill>
                  <a:schemeClr val="accent1"/>
                </a:solidFill>
              </a:rPr>
              <a:t>B.</a:t>
            </a:r>
            <a:r>
              <a:rPr lang="en-IN" sz="3200" b="1" dirty="0" smtClean="0"/>
              <a:t> Connection </a:t>
            </a:r>
            <a:r>
              <a:rPr lang="en-IN" sz="3200" b="1" dirty="0"/>
              <a:t>with </a:t>
            </a:r>
            <a:r>
              <a:rPr lang="en-IN" sz="3200" b="1" dirty="0" smtClean="0"/>
              <a:t>GMAIL</a:t>
            </a:r>
            <a:endParaRPr lang="en-GB" sz="3200" b="1" dirty="0"/>
          </a:p>
          <a:p>
            <a:pPr marL="114300" indent="0">
              <a:buNone/>
            </a:pPr>
            <a:endParaRPr lang="en-GB" dirty="0"/>
          </a:p>
        </p:txBody>
      </p:sp>
    </p:spTree>
    <p:extLst>
      <p:ext uri="{BB962C8B-B14F-4D97-AF65-F5344CB8AC3E}">
        <p14:creationId xmlns:p14="http://schemas.microsoft.com/office/powerpoint/2010/main" val="232600376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a:xfrm>
            <a:off x="2589211" y="1904999"/>
            <a:ext cx="8915400" cy="3777622"/>
          </a:xfrm>
        </p:spPr>
        <p:txBody>
          <a:bodyPr/>
          <a:lstStyle/>
          <a:p>
            <a:pPr marL="0" lvl="0" indent="0" defTabSz="457200">
              <a:buClr>
                <a:srgbClr val="1E5155">
                  <a:lumMod val="40000"/>
                  <a:lumOff val="60000"/>
                </a:srgbClr>
              </a:buClr>
              <a:buSzPct val="80000"/>
              <a:buNone/>
            </a:pPr>
            <a:r>
              <a:rPr lang="en-US" sz="2000" b="1" i="1" kern="1200" dirty="0" smtClean="0">
                <a:solidFill>
                  <a:schemeClr val="tx1"/>
                </a:solidFill>
                <a:latin typeface="Century Gothic"/>
                <a:ea typeface="+mj-ea"/>
                <a:cs typeface="+mj-cs"/>
              </a:rPr>
              <a:t>1. </a:t>
            </a:r>
            <a:r>
              <a:rPr lang="en-US" b="1" dirty="0">
                <a:solidFill>
                  <a:srgbClr val="262626"/>
                </a:solidFill>
              </a:rPr>
              <a:t>Configuring Punjab Server as BOSH Connection </a:t>
            </a:r>
            <a:r>
              <a:rPr lang="en-US" b="1" dirty="0" smtClean="0">
                <a:solidFill>
                  <a:srgbClr val="262626"/>
                </a:solidFill>
              </a:rPr>
              <a:t>Manager</a:t>
            </a:r>
            <a:endParaRPr lang="en-GB" b="1" dirty="0">
              <a:solidFill>
                <a:srgbClr val="262626"/>
              </a:solidFill>
            </a:endParaRPr>
          </a:p>
          <a:p>
            <a:pPr marL="0" lvl="0" indent="0" defTabSz="457200">
              <a:buClr>
                <a:srgbClr val="1E5155">
                  <a:lumMod val="40000"/>
                  <a:lumOff val="60000"/>
                </a:srgbClr>
              </a:buClr>
              <a:buSzPct val="80000"/>
              <a:buNone/>
            </a:pPr>
            <a:r>
              <a:rPr lang="en-IN" dirty="0">
                <a:solidFill>
                  <a:srgbClr val="262626"/>
                </a:solidFill>
              </a:rPr>
              <a:t>	Same procedure as in ‘Connection with Facebook’</a:t>
            </a:r>
          </a:p>
          <a:p>
            <a:pPr marL="0" lvl="0" indent="0" defTabSz="457200">
              <a:buClr>
                <a:srgbClr val="1E5155">
                  <a:lumMod val="40000"/>
                  <a:lumOff val="60000"/>
                </a:srgbClr>
              </a:buClr>
              <a:buSzPct val="80000"/>
              <a:buNone/>
            </a:pPr>
            <a:endParaRPr lang="en-GB" dirty="0">
              <a:solidFill>
                <a:srgbClr val="262626"/>
              </a:solidFill>
            </a:endParaRPr>
          </a:p>
          <a:p>
            <a:pPr marL="0" lvl="0" indent="0" defTabSz="457200">
              <a:buClr>
                <a:srgbClr val="1E5155">
                  <a:lumMod val="40000"/>
                  <a:lumOff val="60000"/>
                </a:srgbClr>
              </a:buClr>
              <a:buSzPct val="80000"/>
              <a:buNone/>
            </a:pPr>
            <a:r>
              <a:rPr lang="en-IN" b="1" dirty="0">
                <a:solidFill>
                  <a:srgbClr val="262626"/>
                </a:solidFill>
              </a:rPr>
              <a:t>2. </a:t>
            </a:r>
            <a:r>
              <a:rPr lang="en-US" b="1" dirty="0">
                <a:solidFill>
                  <a:srgbClr val="262626"/>
                </a:solidFill>
              </a:rPr>
              <a:t>Connecting with </a:t>
            </a:r>
            <a:r>
              <a:rPr lang="en-US" b="1" dirty="0" smtClean="0">
                <a:solidFill>
                  <a:srgbClr val="262626"/>
                </a:solidFill>
              </a:rPr>
              <a:t>Strophe.js</a:t>
            </a:r>
            <a:endParaRPr lang="en-GB" b="1" dirty="0">
              <a:solidFill>
                <a:srgbClr val="262626"/>
              </a:solidFill>
            </a:endParaRPr>
          </a:p>
          <a:p>
            <a:pPr marL="400050" lvl="1" indent="0" defTabSz="457200">
              <a:buClr>
                <a:srgbClr val="1E5155">
                  <a:lumMod val="40000"/>
                  <a:lumOff val="60000"/>
                </a:srgbClr>
              </a:buClr>
              <a:buSzPct val="80000"/>
              <a:buNone/>
            </a:pPr>
            <a:r>
              <a:rPr lang="en-IN" sz="1800" dirty="0">
                <a:solidFill>
                  <a:srgbClr val="262626"/>
                </a:solidFill>
              </a:rPr>
              <a:t>Since Google has stopped </a:t>
            </a:r>
            <a:r>
              <a:rPr lang="en-IN" sz="1800" dirty="0" err="1">
                <a:solidFill>
                  <a:srgbClr val="262626"/>
                </a:solidFill>
              </a:rPr>
              <a:t>GTalk</a:t>
            </a:r>
            <a:r>
              <a:rPr lang="en-IN" sz="1800" dirty="0">
                <a:solidFill>
                  <a:srgbClr val="262626"/>
                </a:solidFill>
              </a:rPr>
              <a:t> and switched over to Hangouts, the XMPP connection to Google Server is denied using Strophe.js library as XMPP no longer is the underlying protocol.</a:t>
            </a:r>
            <a:endParaRPr lang="en-GB" sz="1800" dirty="0">
              <a:solidFill>
                <a:srgbClr val="262626"/>
              </a:solidFill>
            </a:endParaRPr>
          </a:p>
          <a:p>
            <a:pPr marL="457200" lvl="1" indent="0" defTabSz="457200">
              <a:buClr>
                <a:srgbClr val="1E5155">
                  <a:lumMod val="40000"/>
                  <a:lumOff val="60000"/>
                </a:srgbClr>
              </a:buClr>
              <a:buSzPct val="80000"/>
              <a:buNone/>
            </a:pPr>
            <a:endParaRPr lang="en-GB" sz="2000" kern="1200" dirty="0">
              <a:solidFill>
                <a:schemeClr val="tx1"/>
              </a:solidFill>
              <a:latin typeface="Questrial" panose="020B0604020202020204" charset="0"/>
              <a:ea typeface="+mj-ea"/>
              <a:cs typeface="+mj-cs"/>
            </a:endParaRPr>
          </a:p>
          <a:p>
            <a:pPr marL="114300" indent="0">
              <a:buNone/>
            </a:pPr>
            <a:endParaRPr lang="en-GB" dirty="0">
              <a:solidFill>
                <a:schemeClr val="tx1"/>
              </a:solidFill>
            </a:endParaRPr>
          </a:p>
        </p:txBody>
      </p:sp>
    </p:spTree>
    <p:extLst>
      <p:ext uri="{BB962C8B-B14F-4D97-AF65-F5344CB8AC3E}">
        <p14:creationId xmlns:p14="http://schemas.microsoft.com/office/powerpoint/2010/main" val="32875027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p:txBody>
          <a:bodyPr/>
          <a:lstStyle/>
          <a:p>
            <a:pPr marL="0" indent="0">
              <a:buClr>
                <a:srgbClr val="A53010"/>
              </a:buClr>
              <a:buNone/>
            </a:pPr>
            <a:endParaRPr lang="en-IN" sz="3200" b="1" dirty="0" smtClean="0"/>
          </a:p>
          <a:p>
            <a:pPr marL="0" indent="0">
              <a:buClr>
                <a:srgbClr val="A53010"/>
              </a:buClr>
              <a:buNone/>
            </a:pPr>
            <a:endParaRPr lang="en-IN" sz="3200" b="1" dirty="0"/>
          </a:p>
          <a:p>
            <a:pPr marL="0" indent="0">
              <a:buClr>
                <a:srgbClr val="A53010"/>
              </a:buClr>
              <a:buNone/>
            </a:pPr>
            <a:endParaRPr lang="en-IN" sz="3200" b="1" dirty="0" smtClean="0"/>
          </a:p>
          <a:p>
            <a:pPr marL="0" indent="0">
              <a:buClr>
                <a:srgbClr val="A53010"/>
              </a:buClr>
              <a:buNone/>
            </a:pPr>
            <a:r>
              <a:rPr lang="en-IN" sz="3600" b="1" dirty="0" smtClean="0">
                <a:solidFill>
                  <a:schemeClr val="tx1"/>
                </a:solidFill>
              </a:rPr>
              <a:t>Next </a:t>
            </a:r>
            <a:r>
              <a:rPr lang="en-IN" sz="3600" b="1" dirty="0">
                <a:solidFill>
                  <a:schemeClr val="tx1"/>
                </a:solidFill>
              </a:rPr>
              <a:t>: Trying with JSP</a:t>
            </a:r>
            <a:endParaRPr lang="en-GB" sz="3600" b="1" dirty="0">
              <a:solidFill>
                <a:schemeClr val="tx1"/>
              </a:solidFill>
            </a:endParaRPr>
          </a:p>
        </p:txBody>
      </p:sp>
    </p:spTree>
    <p:extLst>
      <p:ext uri="{BB962C8B-B14F-4D97-AF65-F5344CB8AC3E}">
        <p14:creationId xmlns:p14="http://schemas.microsoft.com/office/powerpoint/2010/main" val="20306954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200" kern="1200" dirty="0">
                <a:solidFill>
                  <a:schemeClr val="tx1"/>
                </a:solidFill>
                <a:latin typeface="Century Gothic"/>
                <a:ea typeface="+mj-ea"/>
                <a:cs typeface="+mj-cs"/>
              </a:rPr>
              <a:t>Using </a:t>
            </a:r>
            <a:r>
              <a:rPr lang="en-US" sz="4200" kern="1200" dirty="0" err="1">
                <a:solidFill>
                  <a:schemeClr val="tx1"/>
                </a:solidFill>
                <a:latin typeface="Century Gothic"/>
                <a:ea typeface="+mj-ea"/>
                <a:cs typeface="+mj-cs"/>
              </a:rPr>
              <a:t>CometD</a:t>
            </a:r>
            <a:endParaRPr lang="en-GB" dirty="0">
              <a:solidFill>
                <a:schemeClr val="tx1"/>
              </a:solidFill>
            </a:endParaRPr>
          </a:p>
        </p:txBody>
      </p:sp>
      <p:sp>
        <p:nvSpPr>
          <p:cNvPr id="3" name="Text Placeholder 2"/>
          <p:cNvSpPr>
            <a:spLocks noGrp="1"/>
          </p:cNvSpPr>
          <p:nvPr>
            <p:ph type="body" idx="1"/>
          </p:nvPr>
        </p:nvSpPr>
        <p:spPr>
          <a:xfrm>
            <a:off x="2592925" y="1904999"/>
            <a:ext cx="8915400" cy="3777622"/>
          </a:xfrm>
        </p:spPr>
        <p:txBody>
          <a:bodyPr/>
          <a:lstStyle/>
          <a:p>
            <a:r>
              <a:rPr lang="en-US" sz="2000" dirty="0" err="1"/>
              <a:t>CometD</a:t>
            </a:r>
            <a:r>
              <a:rPr lang="en-US" sz="2000" dirty="0"/>
              <a:t> is a set of libraries to write web applications that perform messaging over the web. Whenever you need to write applications where clients need to react to server-side events, then </a:t>
            </a:r>
            <a:r>
              <a:rPr lang="en-US" sz="2000" dirty="0" err="1"/>
              <a:t>CometD</a:t>
            </a:r>
            <a:r>
              <a:rPr lang="en-US" sz="2000" dirty="0"/>
              <a:t> is a very good choice</a:t>
            </a:r>
            <a:r>
              <a:rPr lang="en-US" sz="2000" dirty="0" smtClean="0"/>
              <a:t>.</a:t>
            </a:r>
            <a:endParaRPr lang="en-US" sz="2000" dirty="0"/>
          </a:p>
          <a:p>
            <a:r>
              <a:rPr lang="en-US" sz="2000" dirty="0" err="1"/>
              <a:t>CometD</a:t>
            </a:r>
            <a:r>
              <a:rPr lang="en-US" sz="2000" dirty="0"/>
              <a:t> ships a JavaScript client library, a Java client library and a Java server library. The server library, being in Java, leverages the high scalability of the JVM and the powerful asynchronous I/O API that the JVM and the Servlet specification provide</a:t>
            </a:r>
            <a:r>
              <a:rPr lang="en-US" sz="2000" dirty="0" smtClean="0"/>
              <a:t>.</a:t>
            </a:r>
            <a:endParaRPr lang="en-US" sz="2000" dirty="0"/>
          </a:p>
          <a:p>
            <a:r>
              <a:rPr lang="en-US" sz="2000" dirty="0" err="1"/>
              <a:t>CometD</a:t>
            </a:r>
            <a:r>
              <a:rPr lang="en-US" sz="2000" dirty="0"/>
              <a:t> is transport agnostic: you write your applications using high level APIs, and </a:t>
            </a:r>
            <a:r>
              <a:rPr lang="en-US" sz="2000" dirty="0" err="1"/>
              <a:t>CometD</a:t>
            </a:r>
            <a:r>
              <a:rPr lang="en-US" sz="2000" dirty="0"/>
              <a:t> takes care of delivering the messages over the wire using the best transport available: </a:t>
            </a:r>
            <a:r>
              <a:rPr lang="en-US" sz="2000" dirty="0" err="1"/>
              <a:t>WebSocket</a:t>
            </a:r>
            <a:r>
              <a:rPr lang="en-US" sz="2000" dirty="0"/>
              <a:t> or HTTP.</a:t>
            </a:r>
          </a:p>
          <a:p>
            <a:endParaRPr lang="en-GB" dirty="0"/>
          </a:p>
          <a:p>
            <a:pPr marL="114300" indent="0">
              <a:buNone/>
            </a:pPr>
            <a:endParaRPr lang="en-GB" dirty="0"/>
          </a:p>
        </p:txBody>
      </p:sp>
    </p:spTree>
    <p:extLst>
      <p:ext uri="{BB962C8B-B14F-4D97-AF65-F5344CB8AC3E}">
        <p14:creationId xmlns:p14="http://schemas.microsoft.com/office/powerpoint/2010/main" val="214052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p:txBody>
          <a:bodyPr/>
          <a:lstStyle/>
          <a:p>
            <a:pPr marL="114300" indent="0">
              <a:buNone/>
            </a:pPr>
            <a:endParaRPr lang="en-GB" dirty="0"/>
          </a:p>
        </p:txBody>
      </p:sp>
      <p:pic>
        <p:nvPicPr>
          <p:cNvPr id="4" name="Content Placeholder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7315" y="1904999"/>
            <a:ext cx="4724043" cy="3169513"/>
          </a:xfrm>
          <a:prstGeom prst="rect">
            <a:avLst/>
          </a:prstGeom>
          <a:noFill/>
          <a:ln>
            <a:noFill/>
          </a:ln>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0998" y="956619"/>
            <a:ext cx="5203624" cy="5313069"/>
          </a:xfrm>
          <a:prstGeom prst="rect">
            <a:avLst/>
          </a:prstGeom>
        </p:spPr>
      </p:pic>
    </p:spTree>
    <p:extLst>
      <p:ext uri="{BB962C8B-B14F-4D97-AF65-F5344CB8AC3E}">
        <p14:creationId xmlns:p14="http://schemas.microsoft.com/office/powerpoint/2010/main" val="59555628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faced with </a:t>
            </a:r>
            <a:r>
              <a:rPr lang="en-US" dirty="0" err="1"/>
              <a:t>CometD</a:t>
            </a:r>
            <a:r>
              <a:rPr lang="en-US" dirty="0"/>
              <a:t> and JSP</a:t>
            </a:r>
            <a:endParaRPr lang="en-GB" dirty="0"/>
          </a:p>
        </p:txBody>
      </p:sp>
      <p:sp>
        <p:nvSpPr>
          <p:cNvPr id="3" name="Text Placeholder 2"/>
          <p:cNvSpPr>
            <a:spLocks noGrp="1"/>
          </p:cNvSpPr>
          <p:nvPr>
            <p:ph type="body" idx="1"/>
          </p:nvPr>
        </p:nvSpPr>
        <p:spPr>
          <a:xfrm>
            <a:off x="2589211" y="2133600"/>
            <a:ext cx="3692836" cy="3777622"/>
          </a:xfrm>
        </p:spPr>
        <p:txBody>
          <a:bodyPr/>
          <a:lstStyle/>
          <a:p>
            <a:pPr marL="114300" indent="0">
              <a:buNone/>
            </a:pPr>
            <a:r>
              <a:rPr lang="en-US" dirty="0"/>
              <a:t>It works properly for a single domain. However, when we try to connect to two different domains (service providers) using a single client, the connections interfere with each other. This is because </a:t>
            </a:r>
            <a:r>
              <a:rPr lang="en-US" dirty="0" err="1"/>
              <a:t>CometD</a:t>
            </a:r>
            <a:r>
              <a:rPr lang="en-US" dirty="0"/>
              <a:t> library cannot handle multiple connections at the same time. </a:t>
            </a:r>
          </a:p>
          <a:p>
            <a:pPr marL="114300" indent="0">
              <a:buNone/>
            </a:pPr>
            <a:endParaRPr lang="en-GB"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3521" y="1567542"/>
            <a:ext cx="4073644" cy="4924615"/>
          </a:xfrm>
          <a:prstGeom prst="rect">
            <a:avLst/>
          </a:prstGeom>
        </p:spPr>
      </p:pic>
    </p:spTree>
    <p:extLst>
      <p:ext uri="{BB962C8B-B14F-4D97-AF65-F5344CB8AC3E}">
        <p14:creationId xmlns:p14="http://schemas.microsoft.com/office/powerpoint/2010/main" val="40480700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p:txBody>
          <a:bodyPr/>
          <a:lstStyle/>
          <a:p>
            <a:pPr marL="114300" indent="0">
              <a:buNone/>
            </a:pPr>
            <a:endParaRPr lang="en-IN" dirty="0" smtClean="0"/>
          </a:p>
          <a:p>
            <a:pPr marL="114300" indent="0">
              <a:buNone/>
            </a:pPr>
            <a:endParaRPr lang="en-IN" dirty="0"/>
          </a:p>
          <a:p>
            <a:pPr marL="114300" indent="0">
              <a:buNone/>
            </a:pPr>
            <a:endParaRPr lang="en-IN" dirty="0" smtClean="0"/>
          </a:p>
          <a:p>
            <a:pPr marL="114300" indent="0">
              <a:buNone/>
            </a:pPr>
            <a:endParaRPr lang="en-IN" dirty="0"/>
          </a:p>
          <a:p>
            <a:pPr marL="114300" indent="0">
              <a:buNone/>
            </a:pPr>
            <a:endParaRPr lang="en-IN" dirty="0" smtClean="0"/>
          </a:p>
          <a:p>
            <a:pPr marL="0" lvl="0" indent="0">
              <a:buNone/>
            </a:pPr>
            <a:r>
              <a:rPr lang="en-US" sz="3200" b="1" dirty="0" smtClean="0">
                <a:solidFill>
                  <a:schemeClr val="accent1"/>
                </a:solidFill>
              </a:rPr>
              <a:t>C. </a:t>
            </a:r>
            <a:r>
              <a:rPr lang="en-US" sz="3200" b="1" dirty="0" smtClean="0"/>
              <a:t>Connection </a:t>
            </a:r>
            <a:r>
              <a:rPr lang="en-US" sz="3200" b="1" dirty="0"/>
              <a:t>with </a:t>
            </a:r>
            <a:r>
              <a:rPr lang="en-US" sz="3200" b="1" dirty="0" err="1"/>
              <a:t>Openfire</a:t>
            </a:r>
            <a:r>
              <a:rPr lang="en-US" sz="3200" b="1" dirty="0"/>
              <a:t> </a:t>
            </a:r>
            <a:r>
              <a:rPr lang="en-US" sz="3200" b="1" dirty="0" smtClean="0"/>
              <a:t>Server</a:t>
            </a:r>
          </a:p>
        </p:txBody>
      </p:sp>
    </p:spTree>
    <p:extLst>
      <p:ext uri="{BB962C8B-B14F-4D97-AF65-F5344CB8AC3E}">
        <p14:creationId xmlns:p14="http://schemas.microsoft.com/office/powerpoint/2010/main" val="205354009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200" lvl="0" indent="-457200" defTabSz="457200">
              <a:spcBef>
                <a:spcPts val="1000"/>
              </a:spcBef>
              <a:buFont typeface="+mj-lt"/>
              <a:buAutoNum type="arabicPeriod"/>
            </a:pPr>
            <a:r>
              <a:rPr lang="en-US" sz="2800" dirty="0"/>
              <a:t>Installing, Configuring and Testing </a:t>
            </a:r>
            <a:r>
              <a:rPr lang="en-US" sz="2800" dirty="0" err="1"/>
              <a:t>Openfire</a:t>
            </a:r>
            <a:r>
              <a:rPr lang="en-US" sz="2800" dirty="0"/>
              <a:t> Server on local machine:</a:t>
            </a:r>
            <a:r>
              <a:rPr lang="en-GB" sz="2800" b="1" kern="1200" dirty="0">
                <a:solidFill>
                  <a:schemeClr val="tx1"/>
                </a:solidFill>
                <a:latin typeface="Century Gothic"/>
                <a:ea typeface="+mj-ea"/>
                <a:cs typeface="+mj-cs"/>
              </a:rPr>
              <a:t/>
            </a:r>
            <a:br>
              <a:rPr lang="en-GB" sz="2800" b="1" kern="1200" dirty="0">
                <a:solidFill>
                  <a:schemeClr val="tx1"/>
                </a:solidFill>
                <a:latin typeface="Century Gothic"/>
                <a:ea typeface="+mj-ea"/>
                <a:cs typeface="+mj-cs"/>
              </a:rPr>
            </a:br>
            <a:r>
              <a:rPr lang="en-IN" sz="1800" b="1" kern="1200" dirty="0">
                <a:solidFill>
                  <a:schemeClr val="tx1"/>
                </a:solidFill>
                <a:latin typeface="Century Gothic"/>
                <a:ea typeface="+mj-ea"/>
                <a:cs typeface="+mj-cs"/>
              </a:rPr>
              <a:t>	</a:t>
            </a:r>
            <a:r>
              <a:rPr lang="en-GB" sz="1800" b="1" kern="1200" dirty="0">
                <a:solidFill>
                  <a:schemeClr val="tx1"/>
                </a:solidFill>
                <a:latin typeface="Century Gothic"/>
                <a:ea typeface="+mj-ea"/>
                <a:cs typeface="+mj-cs"/>
              </a:rPr>
              <a:t/>
            </a:r>
            <a:br>
              <a:rPr lang="en-GB" sz="1800" b="1" kern="1200" dirty="0">
                <a:solidFill>
                  <a:schemeClr val="tx1"/>
                </a:solidFill>
                <a:latin typeface="Century Gothic"/>
                <a:ea typeface="+mj-ea"/>
                <a:cs typeface="+mj-cs"/>
              </a:rPr>
            </a:br>
            <a:endParaRPr lang="en-GB" dirty="0">
              <a:solidFill>
                <a:schemeClr val="tx1"/>
              </a:solidFill>
            </a:endParaRPr>
          </a:p>
        </p:txBody>
      </p:sp>
      <p:sp>
        <p:nvSpPr>
          <p:cNvPr id="3" name="Text Placeholder 2"/>
          <p:cNvSpPr>
            <a:spLocks noGrp="1"/>
          </p:cNvSpPr>
          <p:nvPr>
            <p:ph type="body" idx="1"/>
          </p:nvPr>
        </p:nvSpPr>
        <p:spPr/>
        <p:txBody>
          <a:bodyPr/>
          <a:lstStyle/>
          <a:p>
            <a:endParaRPr lang="en-GB"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6217" y="2153392"/>
            <a:ext cx="9581387" cy="3699188"/>
          </a:xfrm>
          <a:prstGeom prst="rect">
            <a:avLst/>
          </a:prstGeom>
        </p:spPr>
      </p:pic>
    </p:spTree>
    <p:extLst>
      <p:ext uri="{BB962C8B-B14F-4D97-AF65-F5344CB8AC3E}">
        <p14:creationId xmlns:p14="http://schemas.microsoft.com/office/powerpoint/2010/main" val="377776411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100000">
              <a:srgbClr val="DDE6C3"/>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GB" dirty="0"/>
              <a:t>2. </a:t>
            </a:r>
            <a:r>
              <a:rPr lang="en-GB" dirty="0" smtClean="0"/>
              <a:t>Configuring BOSH</a:t>
            </a:r>
            <a:r>
              <a:rPr lang="en-GB" dirty="0"/>
              <a:t/>
            </a:r>
            <a:br>
              <a:rPr lang="en-GB" dirty="0"/>
            </a:br>
            <a:endParaRPr lang="en-GB" dirty="0"/>
          </a:p>
        </p:txBody>
      </p:sp>
      <p:sp>
        <p:nvSpPr>
          <p:cNvPr id="3" name="Text Placeholder 2"/>
          <p:cNvSpPr>
            <a:spLocks noGrp="1"/>
          </p:cNvSpPr>
          <p:nvPr>
            <p:ph type="body" idx="1"/>
          </p:nvPr>
        </p:nvSpPr>
        <p:spPr>
          <a:xfrm>
            <a:off x="2506084" y="1421081"/>
            <a:ext cx="8915400" cy="3777622"/>
          </a:xfrm>
        </p:spPr>
        <p:txBody>
          <a:bodyPr/>
          <a:lstStyle/>
          <a:p>
            <a:pPr marL="0" lvl="0" indent="0">
              <a:buNone/>
            </a:pPr>
            <a:endParaRPr lang="en-GB" dirty="0"/>
          </a:p>
          <a:p>
            <a:pPr marL="400050" lvl="1" indent="0">
              <a:buNone/>
            </a:pPr>
            <a:r>
              <a:rPr lang="en-IN" sz="1800" dirty="0"/>
              <a:t>BOSH (Bidirectional streams Over Synchronous HTTP) specified in XEP-0124 is the standardized way to do XMPP over HTTP. BOSH is simply a means of carrying the XMPP protocol over HTTP. The XML XMPP packets used in BOSH are the same as the ones used when standard XMPP is run over TCP. BOSH defines a simple framing to use these packets in HTTP protocol. For client initiated protocol the client simply sends packets over HTTP (using HTTP post). Server initiated protocol is handled by a technique called 'long polling'. In long polling, the web browser initiates a standard request, but does not expect a response back immediately. When the server has data to send, it will send it as a response to the request, and the client will immediately issue another request, thus keeping a request pending for the server to respond to.</a:t>
            </a:r>
            <a:endParaRPr lang="en-GB" sz="1800" dirty="0"/>
          </a:p>
          <a:p>
            <a:endParaRPr lang="en-GB" dirty="0"/>
          </a:p>
        </p:txBody>
      </p:sp>
    </p:spTree>
    <p:extLst>
      <p:ext uri="{BB962C8B-B14F-4D97-AF65-F5344CB8AC3E}">
        <p14:creationId xmlns:p14="http://schemas.microsoft.com/office/powerpoint/2010/main" val="1582010684"/>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Introduction</a:t>
            </a:r>
            <a:endParaRPr lang="en-IN" dirty="0"/>
          </a:p>
        </p:txBody>
      </p:sp>
      <p:sp>
        <p:nvSpPr>
          <p:cNvPr id="3" name="Content Placeholder 2"/>
          <p:cNvSpPr>
            <a:spLocks noGrp="1"/>
          </p:cNvSpPr>
          <p:nvPr>
            <p:ph idx="1"/>
          </p:nvPr>
        </p:nvSpPr>
        <p:spPr>
          <a:xfrm>
            <a:off x="2605804" y="2175456"/>
            <a:ext cx="9117684" cy="4135192"/>
          </a:xfrm>
        </p:spPr>
        <p:txBody>
          <a:bodyPr>
            <a:normAutofit/>
          </a:bodyPr>
          <a:lstStyle/>
          <a:p>
            <a:r>
              <a:rPr lang="en-IN" sz="2000" dirty="0">
                <a:latin typeface="Questrial" panose="020B0604020202020204" charset="0"/>
              </a:rPr>
              <a:t>The project entitled - </a:t>
            </a:r>
            <a:r>
              <a:rPr lang="en-IN" sz="2000" b="1" dirty="0">
                <a:latin typeface="Questrial" panose="020B0604020202020204" charset="0"/>
              </a:rPr>
              <a:t>CROSS-DOMAIN COMMUNICATION USING XMPP PROTOCOL </a:t>
            </a:r>
            <a:r>
              <a:rPr lang="en-IN" sz="2000" dirty="0">
                <a:latin typeface="Questrial" panose="020B0604020202020204" charset="0"/>
              </a:rPr>
              <a:t>aims at providing one common platform for communication. Instead of logging in to different accounts for communicating with different people, we can achieve all at one place. </a:t>
            </a:r>
            <a:endParaRPr lang="en-IN" sz="2000" dirty="0" smtClean="0">
              <a:latin typeface="Questrial" panose="020B0604020202020204" charset="0"/>
            </a:endParaRPr>
          </a:p>
          <a:p>
            <a:r>
              <a:rPr lang="en-IN" sz="2000" dirty="0" smtClean="0">
                <a:latin typeface="Questrial" panose="020B0604020202020204" charset="0"/>
              </a:rPr>
              <a:t>This </a:t>
            </a:r>
            <a:r>
              <a:rPr lang="en-IN" sz="2000" dirty="0">
                <a:latin typeface="Questrial" panose="020B0604020202020204" charset="0"/>
              </a:rPr>
              <a:t>project could be extended to allow users to create a group where in members can be using different servers and enables group communication between them</a:t>
            </a:r>
            <a:r>
              <a:rPr lang="en-IN" sz="2000" dirty="0" smtClean="0">
                <a:latin typeface="Questrial" panose="020B0604020202020204" charset="0"/>
              </a:rPr>
              <a:t>.</a:t>
            </a:r>
            <a:endParaRPr lang="en-IN" sz="2000" dirty="0">
              <a:latin typeface="Questrial" panose="020B0604020202020204" charset="0"/>
            </a:endParaRPr>
          </a:p>
        </p:txBody>
      </p:sp>
    </p:spTree>
    <p:extLst>
      <p:ext uri="{BB962C8B-B14F-4D97-AF65-F5344CB8AC3E}">
        <p14:creationId xmlns:p14="http://schemas.microsoft.com/office/powerpoint/2010/main" val="21571640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3. Connection with Strophe.js</a:t>
            </a:r>
            <a:br>
              <a:rPr lang="en-GB" dirty="0"/>
            </a:br>
            <a:endParaRPr lang="en-GB" dirty="0"/>
          </a:p>
        </p:txBody>
      </p:sp>
      <p:sp>
        <p:nvSpPr>
          <p:cNvPr id="3" name="Text Placeholder 2"/>
          <p:cNvSpPr>
            <a:spLocks noGrp="1"/>
          </p:cNvSpPr>
          <p:nvPr>
            <p:ph type="body" idx="1"/>
          </p:nvPr>
        </p:nvSpPr>
        <p:spPr>
          <a:xfrm>
            <a:off x="2589211" y="1622961"/>
            <a:ext cx="8915400" cy="3777622"/>
          </a:xfrm>
        </p:spPr>
        <p:txBody>
          <a:bodyPr/>
          <a:lstStyle/>
          <a:p>
            <a:pPr marL="0" indent="0">
              <a:spcBef>
                <a:spcPts val="0"/>
              </a:spcBef>
              <a:buNone/>
            </a:pPr>
            <a:r>
              <a:rPr lang="en-GB" dirty="0" smtClean="0"/>
              <a:t>The </a:t>
            </a:r>
            <a:r>
              <a:rPr lang="en-GB" dirty="0"/>
              <a:t>connection was established successfully with the </a:t>
            </a:r>
            <a:r>
              <a:rPr lang="en-GB" dirty="0" err="1"/>
              <a:t>Openfire</a:t>
            </a:r>
            <a:r>
              <a:rPr lang="en-GB" dirty="0"/>
              <a:t> </a:t>
            </a:r>
            <a:r>
              <a:rPr lang="en-GB" dirty="0" smtClean="0"/>
              <a:t>Server </a:t>
            </a:r>
          </a:p>
          <a:p>
            <a:pPr marL="0" indent="0">
              <a:spcBef>
                <a:spcPts val="0"/>
              </a:spcBef>
              <a:buNone/>
            </a:pPr>
            <a:r>
              <a:rPr lang="en-GB" dirty="0" smtClean="0"/>
              <a:t>using </a:t>
            </a:r>
            <a:r>
              <a:rPr lang="en-GB" dirty="0"/>
              <a:t>strophe.js</a:t>
            </a:r>
          </a:p>
          <a:p>
            <a:pPr marL="114300" indent="0">
              <a:buNone/>
            </a:pPr>
            <a:endParaRPr lang="en-GB"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3639689" y="2441199"/>
            <a:ext cx="6442462" cy="3958235"/>
          </a:xfrm>
          <a:prstGeom prst="rect">
            <a:avLst/>
          </a:prstGeom>
          <a:noFill/>
          <a:ln>
            <a:noFill/>
          </a:ln>
        </p:spPr>
      </p:pic>
    </p:spTree>
    <p:extLst>
      <p:ext uri="{BB962C8B-B14F-4D97-AF65-F5344CB8AC3E}">
        <p14:creationId xmlns:p14="http://schemas.microsoft.com/office/powerpoint/2010/main" val="346809788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p:txBody>
          <a:bodyPr/>
          <a:lstStyle/>
          <a:p>
            <a:endParaRPr lang="en-GB" dirty="0"/>
          </a:p>
        </p:txBody>
      </p:sp>
      <p:pic>
        <p:nvPicPr>
          <p:cNvPr id="7" name="Picture 6" descr="Testing6"/>
          <p:cNvPicPr/>
          <p:nvPr/>
        </p:nvPicPr>
        <p:blipFill>
          <a:blip r:embed="rId2">
            <a:extLst>
              <a:ext uri="{28A0092B-C50C-407E-A947-70E740481C1C}">
                <a14:useLocalDpi xmlns:a14="http://schemas.microsoft.com/office/drawing/2010/main" val="0"/>
              </a:ext>
            </a:extLst>
          </a:blip>
          <a:srcRect/>
          <a:stretch>
            <a:fillRect/>
          </a:stretch>
        </p:blipFill>
        <p:spPr bwMode="auto">
          <a:xfrm>
            <a:off x="2589211" y="1476768"/>
            <a:ext cx="8609220" cy="4434454"/>
          </a:xfrm>
          <a:prstGeom prst="rect">
            <a:avLst/>
          </a:prstGeom>
          <a:noFill/>
          <a:ln>
            <a:noFill/>
          </a:ln>
        </p:spPr>
      </p:pic>
    </p:spTree>
    <p:extLst>
      <p:ext uri="{BB962C8B-B14F-4D97-AF65-F5344CB8AC3E}">
        <p14:creationId xmlns:p14="http://schemas.microsoft.com/office/powerpoint/2010/main" val="161019421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8816" y="434105"/>
            <a:ext cx="9676190" cy="1280889"/>
          </a:xfrm>
        </p:spPr>
        <p:txBody>
          <a:bodyPr/>
          <a:lstStyle/>
          <a:p>
            <a:r>
              <a:rPr lang="en-IN" dirty="0" smtClean="0"/>
              <a:t>Cross Domain Communication using </a:t>
            </a:r>
            <a:r>
              <a:rPr lang="en-IN" dirty="0" err="1" smtClean="0"/>
              <a:t>OpenFire</a:t>
            </a:r>
            <a:r>
              <a:rPr lang="en-IN" dirty="0" smtClean="0"/>
              <a:t> </a:t>
            </a:r>
            <a:endParaRPr lang="en-GB" dirty="0"/>
          </a:p>
        </p:txBody>
      </p:sp>
      <p:sp>
        <p:nvSpPr>
          <p:cNvPr id="3" name="Text Placeholder 2"/>
          <p:cNvSpPr>
            <a:spLocks noGrp="1"/>
          </p:cNvSpPr>
          <p:nvPr>
            <p:ph type="body" idx="1"/>
          </p:nvPr>
        </p:nvSpPr>
        <p:spPr>
          <a:xfrm>
            <a:off x="3276600" y="2978169"/>
            <a:ext cx="8915400" cy="3777622"/>
          </a:xfrm>
        </p:spPr>
        <p:txBody>
          <a:bodyPr/>
          <a:lstStyle/>
          <a:p>
            <a:endParaRPr lang="en-IN" dirty="0" smtClean="0"/>
          </a:p>
          <a:p>
            <a:endParaRPr lang="en-IN" dirty="0"/>
          </a:p>
          <a:p>
            <a:endParaRPr lang="en-IN" dirty="0" smtClean="0"/>
          </a:p>
          <a:p>
            <a:endParaRPr lang="en-IN" dirty="0"/>
          </a:p>
          <a:p>
            <a:endParaRPr lang="en-IN" dirty="0" smtClean="0"/>
          </a:p>
          <a:p>
            <a:endParaRPr lang="en-IN" dirty="0"/>
          </a:p>
          <a:p>
            <a:endParaRPr lang="en-IN" dirty="0" smtClean="0"/>
          </a:p>
          <a:p>
            <a:endParaRPr lang="en-IN" dirty="0"/>
          </a:p>
          <a:p>
            <a:pPr marL="114300" indent="0">
              <a:buNone/>
            </a:pPr>
            <a:r>
              <a:rPr lang="en-IN" dirty="0" smtClean="0"/>
              <a:t>                                               Architectural Diagram </a:t>
            </a:r>
            <a:endParaRPr lang="en-GB"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8816" y="1264554"/>
            <a:ext cx="9676190" cy="4850793"/>
          </a:xfrm>
          <a:prstGeom prst="rect">
            <a:avLst/>
          </a:prstGeom>
        </p:spPr>
      </p:pic>
    </p:spTree>
    <p:extLst>
      <p:ext uri="{BB962C8B-B14F-4D97-AF65-F5344CB8AC3E}">
        <p14:creationId xmlns:p14="http://schemas.microsoft.com/office/powerpoint/2010/main" val="149735936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dirty="0"/>
          </a:p>
        </p:txBody>
      </p:sp>
      <p:sp>
        <p:nvSpPr>
          <p:cNvPr id="3" name="Text Placeholder 2"/>
          <p:cNvSpPr>
            <a:spLocks noGrp="1"/>
          </p:cNvSpPr>
          <p:nvPr>
            <p:ph type="body" idx="1"/>
          </p:nvPr>
        </p:nvSpPr>
        <p:spPr/>
        <p:txBody>
          <a:bodyPr/>
          <a:lstStyle/>
          <a:p>
            <a:pPr marL="114300" indent="0">
              <a:buNone/>
            </a:pPr>
            <a:endParaRPr lang="en-IN" sz="3600" dirty="0" smtClean="0"/>
          </a:p>
          <a:p>
            <a:pPr marL="114300" indent="0">
              <a:buNone/>
            </a:pPr>
            <a:endParaRPr lang="en-IN" sz="3600" dirty="0"/>
          </a:p>
          <a:p>
            <a:pPr marL="114300" indent="0">
              <a:buNone/>
            </a:pPr>
            <a:endParaRPr lang="en-IN" sz="3600" dirty="0" smtClean="0"/>
          </a:p>
          <a:p>
            <a:pPr marL="114300" indent="0">
              <a:buNone/>
            </a:pPr>
            <a:r>
              <a:rPr lang="en-IN" sz="3600" dirty="0" smtClean="0"/>
              <a:t>How This Works ?</a:t>
            </a:r>
            <a:endParaRPr lang="en-GB" sz="3600" dirty="0"/>
          </a:p>
        </p:txBody>
      </p:sp>
    </p:spTree>
    <p:extLst>
      <p:ext uri="{BB962C8B-B14F-4D97-AF65-F5344CB8AC3E}">
        <p14:creationId xmlns:p14="http://schemas.microsoft.com/office/powerpoint/2010/main" val="50022466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p:txBody>
          <a:bodyPr/>
          <a:lstStyle/>
          <a:p>
            <a:endParaRPr lang="en-GB" dirty="0"/>
          </a:p>
        </p:txBody>
      </p:sp>
      <p:pic>
        <p:nvPicPr>
          <p:cNvPr id="4" name="Picture 3" descr="seq1 (1)"/>
          <p:cNvPicPr/>
          <p:nvPr/>
        </p:nvPicPr>
        <p:blipFill>
          <a:blip r:embed="rId2">
            <a:extLst>
              <a:ext uri="{28A0092B-C50C-407E-A947-70E740481C1C}">
                <a14:useLocalDpi xmlns:a14="http://schemas.microsoft.com/office/drawing/2010/main" val="0"/>
              </a:ext>
            </a:extLst>
          </a:blip>
          <a:srcRect/>
          <a:stretch>
            <a:fillRect/>
          </a:stretch>
        </p:blipFill>
        <p:spPr bwMode="auto">
          <a:xfrm>
            <a:off x="2767423" y="92597"/>
            <a:ext cx="7659111" cy="6765403"/>
          </a:xfrm>
          <a:prstGeom prst="rect">
            <a:avLst/>
          </a:prstGeom>
          <a:noFill/>
          <a:ln>
            <a:noFill/>
          </a:ln>
        </p:spPr>
      </p:pic>
    </p:spTree>
    <p:extLst>
      <p:ext uri="{BB962C8B-B14F-4D97-AF65-F5344CB8AC3E}">
        <p14:creationId xmlns:p14="http://schemas.microsoft.com/office/powerpoint/2010/main" val="163954929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p:txBody>
          <a:bodyPr/>
          <a:lstStyle/>
          <a:p>
            <a:pPr marL="114300" indent="0">
              <a:buNone/>
            </a:pPr>
            <a:endParaRPr lang="en-IN" sz="3600" dirty="0" smtClean="0"/>
          </a:p>
          <a:p>
            <a:pPr marL="114300" indent="0">
              <a:buNone/>
            </a:pPr>
            <a:endParaRPr lang="en-IN" sz="3600" dirty="0"/>
          </a:p>
          <a:p>
            <a:pPr marL="114300" indent="0">
              <a:buNone/>
            </a:pPr>
            <a:endParaRPr lang="en-IN" sz="3600" dirty="0" smtClean="0"/>
          </a:p>
          <a:p>
            <a:pPr marL="114300" indent="0">
              <a:buNone/>
            </a:pPr>
            <a:r>
              <a:rPr lang="en-IN" sz="3600" dirty="0" smtClean="0"/>
              <a:t>How is this Implemented ?</a:t>
            </a:r>
            <a:endParaRPr lang="en-GB" sz="3600" dirty="0"/>
          </a:p>
        </p:txBody>
      </p:sp>
    </p:spTree>
    <p:extLst>
      <p:ext uri="{BB962C8B-B14F-4D97-AF65-F5344CB8AC3E}">
        <p14:creationId xmlns:p14="http://schemas.microsoft.com/office/powerpoint/2010/main" val="112624102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Text Placeholder 2"/>
          <p:cNvSpPr>
            <a:spLocks noGrp="1"/>
          </p:cNvSpPr>
          <p:nvPr>
            <p:ph type="body" idx="1"/>
          </p:nvPr>
        </p:nvSpPr>
        <p:spPr>
          <a:xfrm>
            <a:off x="2935453" y="3130142"/>
            <a:ext cx="8915400" cy="3648555"/>
          </a:xfrm>
        </p:spPr>
        <p:txBody>
          <a:bodyPr/>
          <a:lstStyle/>
          <a:p>
            <a:pPr marL="114300" indent="0">
              <a:buNone/>
            </a:pPr>
            <a:endParaRPr lang="en-IN" dirty="0" smtClean="0"/>
          </a:p>
          <a:p>
            <a:pPr marL="114300" indent="0">
              <a:buNone/>
            </a:pPr>
            <a:endParaRPr lang="en-IN" dirty="0"/>
          </a:p>
          <a:p>
            <a:pPr marL="114300" indent="0">
              <a:buNone/>
            </a:pPr>
            <a:endParaRPr lang="en-IN" dirty="0" smtClean="0"/>
          </a:p>
          <a:p>
            <a:pPr marL="114300" indent="0">
              <a:buNone/>
            </a:pPr>
            <a:endParaRPr lang="en-IN" dirty="0"/>
          </a:p>
          <a:p>
            <a:pPr marL="114300" indent="0">
              <a:buNone/>
            </a:pPr>
            <a:endParaRPr lang="en-IN" dirty="0" smtClean="0"/>
          </a:p>
          <a:p>
            <a:pPr marL="114300" indent="0">
              <a:buNone/>
            </a:pPr>
            <a:endParaRPr lang="en-IN" dirty="0"/>
          </a:p>
          <a:p>
            <a:pPr marL="114300" indent="0">
              <a:buNone/>
            </a:pPr>
            <a:endParaRPr lang="en-IN" dirty="0" smtClean="0"/>
          </a:p>
          <a:p>
            <a:pPr marL="114300" indent="0">
              <a:buNone/>
            </a:pPr>
            <a:endParaRPr lang="en-IN" dirty="0" smtClean="0"/>
          </a:p>
          <a:p>
            <a:pPr marL="514350" lvl="1" indent="0">
              <a:buNone/>
            </a:pPr>
            <a:r>
              <a:rPr lang="en-GB" i="1" dirty="0" smtClean="0"/>
              <a:t>                                 Component </a:t>
            </a:r>
            <a:r>
              <a:rPr lang="en-GB" i="1" dirty="0"/>
              <a:t>diagram for Web Application</a:t>
            </a:r>
          </a:p>
          <a:p>
            <a:pPr marL="114300" indent="0">
              <a:buNone/>
            </a:pPr>
            <a:endParaRPr lang="en-IN" dirty="0" smtClean="0"/>
          </a:p>
        </p:txBody>
      </p:sp>
      <p:pic>
        <p:nvPicPr>
          <p:cNvPr id="4" name="Picture 3" descr="comp (2)"/>
          <p:cNvPicPr/>
          <p:nvPr/>
        </p:nvPicPr>
        <p:blipFill>
          <a:blip r:embed="rId2">
            <a:extLst>
              <a:ext uri="{28A0092B-C50C-407E-A947-70E740481C1C}">
                <a14:useLocalDpi xmlns:a14="http://schemas.microsoft.com/office/drawing/2010/main" val="0"/>
              </a:ext>
            </a:extLst>
          </a:blip>
          <a:srcRect/>
          <a:stretch>
            <a:fillRect/>
          </a:stretch>
        </p:blipFill>
        <p:spPr bwMode="auto">
          <a:xfrm>
            <a:off x="2151680" y="0"/>
            <a:ext cx="8583613" cy="6365174"/>
          </a:xfrm>
          <a:prstGeom prst="rect">
            <a:avLst/>
          </a:prstGeom>
          <a:noFill/>
          <a:ln>
            <a:noFill/>
          </a:ln>
        </p:spPr>
      </p:pic>
    </p:spTree>
    <p:extLst>
      <p:ext uri="{BB962C8B-B14F-4D97-AF65-F5344CB8AC3E}">
        <p14:creationId xmlns:p14="http://schemas.microsoft.com/office/powerpoint/2010/main" val="15260905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a:t>AUDIO COMMUNICATION</a:t>
            </a:r>
            <a:endParaRPr lang="en-GB" dirty="0"/>
          </a:p>
        </p:txBody>
      </p:sp>
      <p:sp>
        <p:nvSpPr>
          <p:cNvPr id="3" name="Subtitle 2"/>
          <p:cNvSpPr>
            <a:spLocks noGrp="1"/>
          </p:cNvSpPr>
          <p:nvPr>
            <p:ph type="subTitle" idx="1"/>
          </p:nvPr>
        </p:nvSpPr>
        <p:spPr/>
        <p:txBody>
          <a:bodyPr/>
          <a:lstStyle/>
          <a:p>
            <a:endParaRPr lang="en-GB"/>
          </a:p>
        </p:txBody>
      </p:sp>
    </p:spTree>
    <p:extLst>
      <p:ext uri="{BB962C8B-B14F-4D97-AF65-F5344CB8AC3E}">
        <p14:creationId xmlns:p14="http://schemas.microsoft.com/office/powerpoint/2010/main" val="285511917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Session Initiation Protocol</a:t>
            </a:r>
            <a:endParaRPr lang="en-GB" dirty="0"/>
          </a:p>
        </p:txBody>
      </p:sp>
      <p:sp>
        <p:nvSpPr>
          <p:cNvPr id="3" name="Text Placeholder 2"/>
          <p:cNvSpPr>
            <a:spLocks noGrp="1"/>
          </p:cNvSpPr>
          <p:nvPr>
            <p:ph type="body" idx="1"/>
          </p:nvPr>
        </p:nvSpPr>
        <p:spPr>
          <a:xfrm>
            <a:off x="2592925" y="1777341"/>
            <a:ext cx="8915400" cy="3994068"/>
          </a:xfrm>
        </p:spPr>
        <p:txBody>
          <a:bodyPr/>
          <a:lstStyle/>
          <a:p>
            <a:pPr lvl="0" indent="-342900">
              <a:spcBef>
                <a:spcPts val="0"/>
              </a:spcBef>
              <a:buClr>
                <a:srgbClr val="A53010"/>
              </a:buClr>
              <a:buSzPct val="100000"/>
              <a:buFont typeface="Arial"/>
              <a:buChar char="•"/>
            </a:pPr>
            <a:r>
              <a:rPr lang="en-GB" sz="2200" dirty="0">
                <a:solidFill>
                  <a:srgbClr val="000000"/>
                </a:solidFill>
              </a:rPr>
              <a:t>SIP can be used for two-party (unicast) or multiparty (multicast) sessions.</a:t>
            </a:r>
          </a:p>
          <a:p>
            <a:pPr lvl="0" indent="-342900">
              <a:buClr>
                <a:srgbClr val="A53010"/>
              </a:buClr>
              <a:buSzPct val="100000"/>
              <a:buFont typeface="Arial"/>
              <a:buChar char="•"/>
            </a:pPr>
            <a:r>
              <a:rPr lang="en-GB" sz="2200" dirty="0">
                <a:solidFill>
                  <a:srgbClr val="000000"/>
                </a:solidFill>
              </a:rPr>
              <a:t>Each resource of a SIP network, such as a user agent or a voicemail box, is identified by a uniform resource identifier (URI). The URI scheme used for SIP is sip: and a typical SIP URI is of the form : </a:t>
            </a:r>
            <a:r>
              <a:rPr lang="en-GB" sz="2200" dirty="0" err="1">
                <a:solidFill>
                  <a:srgbClr val="000000"/>
                </a:solidFill>
              </a:rPr>
              <a:t>sip:username:password@host:port</a:t>
            </a:r>
            <a:r>
              <a:rPr lang="en-GB" sz="2200" dirty="0">
                <a:solidFill>
                  <a:srgbClr val="000000"/>
                </a:solidFill>
              </a:rPr>
              <a:t>. </a:t>
            </a:r>
          </a:p>
          <a:p>
            <a:pPr lvl="0" indent="-342900">
              <a:buClr>
                <a:srgbClr val="A53010"/>
              </a:buClr>
              <a:buSzPct val="100000"/>
              <a:buFont typeface="Arial"/>
              <a:buChar char="•"/>
            </a:pPr>
            <a:r>
              <a:rPr lang="en-GB" sz="2200" dirty="0">
                <a:solidFill>
                  <a:srgbClr val="000000"/>
                </a:solidFill>
              </a:rPr>
              <a:t>SIP is primarily used in setting up and tearing down voice or video calls. It also allows changing addresses or ports, inviting more participants, and adding or deleting media streams. </a:t>
            </a:r>
          </a:p>
          <a:p>
            <a:pPr marL="0" lvl="0" indent="0">
              <a:buClr>
                <a:srgbClr val="A53010"/>
              </a:buClr>
              <a:buSzPct val="25000"/>
              <a:buNone/>
            </a:pPr>
            <a:endParaRPr lang="en-GB" sz="2200" dirty="0"/>
          </a:p>
          <a:p>
            <a:pPr marL="114300" indent="0">
              <a:buNone/>
            </a:pPr>
            <a:endParaRPr lang="en-GB" dirty="0"/>
          </a:p>
        </p:txBody>
      </p:sp>
    </p:spTree>
    <p:extLst>
      <p:ext uri="{BB962C8B-B14F-4D97-AF65-F5344CB8AC3E}">
        <p14:creationId xmlns:p14="http://schemas.microsoft.com/office/powerpoint/2010/main" val="112294709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1" y="439388"/>
            <a:ext cx="8911686" cy="1361704"/>
          </a:xfrm>
        </p:spPr>
        <p:txBody>
          <a:bodyPr/>
          <a:lstStyle/>
          <a:p>
            <a:r>
              <a:rPr lang="en-IN" dirty="0"/>
              <a:t>SIP Messages</a:t>
            </a:r>
            <a:endParaRPr lang="en-GB" dirty="0"/>
          </a:p>
        </p:txBody>
      </p:sp>
      <p:sp>
        <p:nvSpPr>
          <p:cNvPr id="3" name="Text Placeholder 2"/>
          <p:cNvSpPr>
            <a:spLocks noGrp="1"/>
          </p:cNvSpPr>
          <p:nvPr>
            <p:ph type="body" idx="1"/>
          </p:nvPr>
        </p:nvSpPr>
        <p:spPr>
          <a:xfrm>
            <a:off x="2680500" y="1120240"/>
            <a:ext cx="8915400" cy="1326077"/>
          </a:xfrm>
        </p:spPr>
        <p:txBody>
          <a:bodyPr/>
          <a:lstStyle/>
          <a:p>
            <a:pPr lvl="0" indent="-342900">
              <a:lnSpc>
                <a:spcPct val="90000"/>
              </a:lnSpc>
              <a:spcBef>
                <a:spcPts val="0"/>
              </a:spcBef>
              <a:buClr>
                <a:srgbClr val="A53010"/>
              </a:buClr>
              <a:buSzPct val="25000"/>
              <a:buNone/>
            </a:pPr>
            <a:r>
              <a:rPr lang="en-IN" dirty="0"/>
              <a:t>There are two different types of SIP messages:</a:t>
            </a:r>
          </a:p>
          <a:p>
            <a:pPr lvl="0" indent="-342900">
              <a:lnSpc>
                <a:spcPct val="90000"/>
              </a:lnSpc>
              <a:buClr>
                <a:srgbClr val="A53010"/>
              </a:buClr>
              <a:buSzPct val="100000"/>
              <a:buFont typeface="Arial"/>
              <a:buChar char="•"/>
            </a:pPr>
            <a:r>
              <a:rPr lang="en-IN" b="1" dirty="0"/>
              <a:t> SIP request </a:t>
            </a:r>
          </a:p>
          <a:p>
            <a:pPr lvl="0" indent="-342900">
              <a:lnSpc>
                <a:spcPct val="90000"/>
              </a:lnSpc>
              <a:buClr>
                <a:srgbClr val="A53010"/>
              </a:buClr>
              <a:buSzPct val="100000"/>
              <a:buFont typeface="Arial"/>
              <a:buChar char="•"/>
            </a:pPr>
            <a:r>
              <a:rPr lang="en-IN" b="1" dirty="0"/>
              <a:t>SIP response</a:t>
            </a:r>
          </a:p>
          <a:p>
            <a:pPr marL="114300" indent="0">
              <a:buNone/>
            </a:pPr>
            <a:endParaRPr lang="en-GB" dirty="0"/>
          </a:p>
        </p:txBody>
      </p:sp>
      <p:pic>
        <p:nvPicPr>
          <p:cNvPr id="4" name="Shape 234"/>
          <p:cNvPicPr preferRelativeResize="0"/>
          <p:nvPr/>
        </p:nvPicPr>
        <p:blipFill rotWithShape="1">
          <a:blip r:embed="rId2">
            <a:alphaModFix/>
          </a:blip>
          <a:srcRect/>
          <a:stretch/>
        </p:blipFill>
        <p:spPr>
          <a:xfrm>
            <a:off x="2589211" y="2334990"/>
            <a:ext cx="7810499" cy="4425949"/>
          </a:xfrm>
          <a:prstGeom prst="rect">
            <a:avLst/>
          </a:prstGeom>
          <a:noFill/>
          <a:ln>
            <a:noFill/>
          </a:ln>
        </p:spPr>
      </p:pic>
    </p:spTree>
    <p:extLst>
      <p:ext uri="{BB962C8B-B14F-4D97-AF65-F5344CB8AC3E}">
        <p14:creationId xmlns:p14="http://schemas.microsoft.com/office/powerpoint/2010/main" val="2089926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Aims and Objectives</a:t>
            </a:r>
            <a:endParaRPr lang="en-IN" dirty="0"/>
          </a:p>
        </p:txBody>
      </p:sp>
      <p:sp>
        <p:nvSpPr>
          <p:cNvPr id="3" name="Content Placeholder 2"/>
          <p:cNvSpPr>
            <a:spLocks noGrp="1"/>
          </p:cNvSpPr>
          <p:nvPr>
            <p:ph idx="1"/>
          </p:nvPr>
        </p:nvSpPr>
        <p:spPr/>
        <p:txBody>
          <a:bodyPr>
            <a:normAutofit/>
          </a:bodyPr>
          <a:lstStyle/>
          <a:p>
            <a:r>
              <a:rPr lang="en-IN" sz="2000" dirty="0">
                <a:latin typeface="Questrial" panose="020B0604020202020204" charset="0"/>
              </a:rPr>
              <a:t>A chat client for local server has been developed which provides facility of chatting between users logged in to various domains (or service providers). </a:t>
            </a:r>
            <a:endParaRPr lang="en-IN" sz="2000" dirty="0" smtClean="0">
              <a:latin typeface="Questrial" panose="020B0604020202020204" charset="0"/>
            </a:endParaRPr>
          </a:p>
          <a:p>
            <a:r>
              <a:rPr lang="en-IN" sz="2000" dirty="0" smtClean="0">
                <a:latin typeface="Questrial" panose="020B0604020202020204" charset="0"/>
              </a:rPr>
              <a:t>The </a:t>
            </a:r>
            <a:r>
              <a:rPr lang="en-IN" sz="2000" dirty="0">
                <a:latin typeface="Questrial" panose="020B0604020202020204" charset="0"/>
              </a:rPr>
              <a:t>project aims to make this application ubiquitous, thereby allowing access from the web and removing the need of a desktop application. </a:t>
            </a:r>
            <a:endParaRPr lang="en-IN" sz="2000" dirty="0" smtClean="0">
              <a:latin typeface="Questrial" panose="020B0604020202020204" charset="0"/>
            </a:endParaRPr>
          </a:p>
          <a:p>
            <a:r>
              <a:rPr lang="en-IN" sz="2000" dirty="0" smtClean="0">
                <a:latin typeface="Questrial" panose="020B0604020202020204" charset="0"/>
              </a:rPr>
              <a:t>The </a:t>
            </a:r>
            <a:r>
              <a:rPr lang="en-IN" sz="2000" dirty="0">
                <a:latin typeface="Questrial" panose="020B0604020202020204" charset="0"/>
              </a:rPr>
              <a:t>project also aims to develop an application that would achieve this cross-domain communication at the audio level which would be an extension to the text solution. </a:t>
            </a:r>
          </a:p>
        </p:txBody>
      </p:sp>
    </p:spTree>
    <p:extLst>
      <p:ext uri="{BB962C8B-B14F-4D97-AF65-F5344CB8AC3E}">
        <p14:creationId xmlns:p14="http://schemas.microsoft.com/office/powerpoint/2010/main" val="12759062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Shape 239"/>
          <p:cNvSpPr txBox="1">
            <a:spLocks noGrp="1"/>
          </p:cNvSpPr>
          <p:nvPr>
            <p:ph type="title"/>
          </p:nvPr>
        </p:nvSpPr>
        <p:spPr>
          <a:xfrm>
            <a:off x="2592925" y="624110"/>
            <a:ext cx="8911686" cy="1280889"/>
          </a:xfrm>
          <a:prstGeom prst="rect">
            <a:avLst/>
          </a:prstGeom>
          <a:noFill/>
          <a:ln>
            <a:noFill/>
          </a:ln>
        </p:spPr>
        <p:txBody>
          <a:bodyPr lIns="91425" tIns="45700" rIns="91425" bIns="45700" anchor="t" anchorCtr="0">
            <a:noAutofit/>
          </a:bodyPr>
          <a:lstStyle/>
          <a:p>
            <a:pPr marL="0" marR="0" lvl="0" indent="0" algn="l" rtl="0">
              <a:spcBef>
                <a:spcPts val="0"/>
              </a:spcBef>
              <a:buClr>
                <a:srgbClr val="262626"/>
              </a:buClr>
              <a:buSzPct val="25000"/>
              <a:buFont typeface="Questrial"/>
              <a:buNone/>
            </a:pPr>
            <a:endParaRPr sz="3600" b="0" i="0" u="none" strike="noStrike" cap="none">
              <a:solidFill>
                <a:srgbClr val="262626"/>
              </a:solidFill>
              <a:latin typeface="Questrial"/>
              <a:ea typeface="Questrial"/>
              <a:cs typeface="Questrial"/>
              <a:sym typeface="Questrial"/>
            </a:endParaRPr>
          </a:p>
        </p:txBody>
      </p:sp>
      <p:sp>
        <p:nvSpPr>
          <p:cNvPr id="240" name="Shape 240"/>
          <p:cNvSpPr txBox="1">
            <a:spLocks noGrp="1"/>
          </p:cNvSpPr>
          <p:nvPr>
            <p:ph type="body" idx="1"/>
          </p:nvPr>
        </p:nvSpPr>
        <p:spPr>
          <a:xfrm>
            <a:off x="2589211" y="2171700"/>
            <a:ext cx="1852160" cy="3739521"/>
          </a:xfrm>
          <a:prstGeom prst="rect">
            <a:avLst/>
          </a:prstGeom>
          <a:noFill/>
          <a:ln>
            <a:noFill/>
          </a:ln>
        </p:spPr>
        <p:txBody>
          <a:bodyPr lIns="91425" tIns="45700" rIns="91425" bIns="45700" anchor="t" anchorCtr="0">
            <a:noAutofit/>
          </a:bodyPr>
          <a:lstStyle/>
          <a:p>
            <a:pPr marL="285750" indent="-285750">
              <a:spcBef>
                <a:spcPts val="0"/>
              </a:spcBef>
              <a:buSzPct val="100000"/>
            </a:pPr>
            <a:r>
              <a:rPr lang="en-IN" sz="1800" b="1" i="0" u="none" strike="noStrike" cap="none" dirty="0">
                <a:solidFill>
                  <a:srgbClr val="3F3F3F"/>
                </a:solidFill>
                <a:latin typeface="Questrial"/>
                <a:ea typeface="Questrial"/>
                <a:cs typeface="Questrial"/>
                <a:sym typeface="Questrial"/>
              </a:rPr>
              <a:t>XMPP client</a:t>
            </a:r>
          </a:p>
          <a:p>
            <a:pPr marL="0" marR="0" lvl="0" indent="0" algn="l" rtl="0">
              <a:spcBef>
                <a:spcPts val="1000"/>
              </a:spcBef>
              <a:spcAft>
                <a:spcPts val="0"/>
              </a:spcAft>
              <a:buClr>
                <a:schemeClr val="accent1"/>
              </a:buClr>
              <a:buSzPct val="25000"/>
              <a:buFont typeface="Noto Sans Symbols"/>
              <a:buNone/>
            </a:pPr>
            <a:r>
              <a:rPr lang="en-IN" sz="1800" b="0" i="0" u="none" strike="noStrike" cap="none" dirty="0" smtClean="0">
                <a:solidFill>
                  <a:srgbClr val="3F3F3F"/>
                </a:solidFill>
                <a:latin typeface="Questrial"/>
                <a:ea typeface="Questrial"/>
                <a:cs typeface="Questrial"/>
                <a:sym typeface="Questrial"/>
              </a:rPr>
              <a:t>         Twinkle</a:t>
            </a:r>
            <a:endParaRPr lang="en-IN" sz="1800" b="0" i="0" u="none" strike="noStrike" cap="none" dirty="0">
              <a:solidFill>
                <a:srgbClr val="3F3F3F"/>
              </a:solidFill>
              <a:latin typeface="Questrial"/>
              <a:ea typeface="Questrial"/>
              <a:cs typeface="Questrial"/>
              <a:sym typeface="Questrial"/>
            </a:endParaRPr>
          </a:p>
          <a:p>
            <a:pPr marL="0" marR="0" lvl="0" indent="0" algn="l" rtl="0">
              <a:spcBef>
                <a:spcPts val="1000"/>
              </a:spcBef>
              <a:spcAft>
                <a:spcPts val="0"/>
              </a:spcAft>
              <a:buClr>
                <a:schemeClr val="accent1"/>
              </a:buClr>
              <a:buSzPct val="25000"/>
              <a:buFont typeface="Noto Sans Symbols"/>
              <a:buNone/>
            </a:pPr>
            <a:r>
              <a:rPr lang="en-IN" sz="1800" b="0" i="0" u="none" strike="noStrike" cap="none" dirty="0" smtClean="0">
                <a:solidFill>
                  <a:srgbClr val="3F3F3F"/>
                </a:solidFill>
                <a:latin typeface="Questrial"/>
                <a:ea typeface="Questrial"/>
                <a:cs typeface="Questrial"/>
                <a:sym typeface="Questrial"/>
              </a:rPr>
              <a:t>          </a:t>
            </a:r>
            <a:r>
              <a:rPr lang="en-IN" sz="1800" b="0" i="0" u="none" strike="noStrike" cap="none" dirty="0" err="1" smtClean="0">
                <a:solidFill>
                  <a:srgbClr val="3F3F3F"/>
                </a:solidFill>
                <a:latin typeface="Questrial"/>
                <a:ea typeface="Questrial"/>
                <a:cs typeface="Questrial"/>
                <a:sym typeface="Questrial"/>
              </a:rPr>
              <a:t>Zoiper</a:t>
            </a:r>
            <a:endParaRPr lang="en-IN" sz="1800" b="0" i="0" u="none" strike="noStrike" cap="none" dirty="0">
              <a:solidFill>
                <a:srgbClr val="3F3F3F"/>
              </a:solidFill>
              <a:latin typeface="Questrial"/>
              <a:ea typeface="Questrial"/>
              <a:cs typeface="Questrial"/>
              <a:sym typeface="Questrial"/>
            </a:endParaRPr>
          </a:p>
          <a:p>
            <a:pPr marL="0" marR="0" lvl="0" indent="0" algn="l" rtl="0">
              <a:spcBef>
                <a:spcPts val="1000"/>
              </a:spcBef>
              <a:spcAft>
                <a:spcPts val="0"/>
              </a:spcAft>
              <a:buClr>
                <a:schemeClr val="accent1"/>
              </a:buClr>
              <a:buSzPct val="25000"/>
              <a:buFont typeface="Noto Sans Symbols"/>
              <a:buNone/>
            </a:pPr>
            <a:r>
              <a:rPr lang="en-IN" sz="1800" b="0" i="0" u="none" strike="noStrike" cap="none" dirty="0" smtClean="0">
                <a:solidFill>
                  <a:srgbClr val="3F3F3F"/>
                </a:solidFill>
                <a:latin typeface="Questrial"/>
                <a:ea typeface="Questrial"/>
                <a:cs typeface="Questrial"/>
                <a:sym typeface="Questrial"/>
              </a:rPr>
              <a:t>          </a:t>
            </a:r>
            <a:r>
              <a:rPr lang="en-IN" sz="1800" b="0" i="0" u="none" strike="noStrike" cap="none" dirty="0" err="1" smtClean="0">
                <a:solidFill>
                  <a:srgbClr val="3F3F3F"/>
                </a:solidFill>
                <a:latin typeface="Questrial"/>
                <a:ea typeface="Questrial"/>
                <a:cs typeface="Questrial"/>
                <a:sym typeface="Questrial"/>
              </a:rPr>
              <a:t>Ekiga</a:t>
            </a:r>
            <a:endParaRPr lang="en-IN" sz="1800" b="0" i="0" u="none" strike="noStrike" cap="none" dirty="0">
              <a:solidFill>
                <a:srgbClr val="3F3F3F"/>
              </a:solidFill>
              <a:latin typeface="Questrial"/>
              <a:ea typeface="Questrial"/>
              <a:cs typeface="Questrial"/>
              <a:sym typeface="Questrial"/>
            </a:endParaRPr>
          </a:p>
          <a:p>
            <a:pPr marL="0" marR="0" lvl="0" indent="0" algn="l" rtl="0">
              <a:spcBef>
                <a:spcPts val="1000"/>
              </a:spcBef>
              <a:spcAft>
                <a:spcPts val="0"/>
              </a:spcAft>
              <a:buClr>
                <a:schemeClr val="accent1"/>
              </a:buClr>
              <a:buSzPct val="25000"/>
              <a:buFont typeface="Noto Sans Symbols"/>
              <a:buNone/>
            </a:pPr>
            <a:endParaRPr sz="1800" b="0" i="0" u="none" strike="noStrike" cap="none" dirty="0">
              <a:solidFill>
                <a:srgbClr val="3F3F3F"/>
              </a:solidFill>
              <a:latin typeface="Questrial"/>
              <a:ea typeface="Questrial"/>
              <a:cs typeface="Questrial"/>
              <a:sym typeface="Questrial"/>
            </a:endParaRPr>
          </a:p>
          <a:p>
            <a:pPr marL="0" marR="0" lvl="0" indent="0" algn="l" rtl="0">
              <a:spcBef>
                <a:spcPts val="1000"/>
              </a:spcBef>
              <a:spcAft>
                <a:spcPts val="0"/>
              </a:spcAft>
              <a:buClr>
                <a:schemeClr val="accent1"/>
              </a:buClr>
              <a:buSzPct val="25000"/>
              <a:buFont typeface="Noto Sans Symbols"/>
              <a:buNone/>
            </a:pPr>
            <a:endParaRPr sz="1800" b="0" i="0" u="none" strike="noStrike" cap="none" dirty="0">
              <a:solidFill>
                <a:srgbClr val="3F3F3F"/>
              </a:solidFill>
              <a:latin typeface="Questrial"/>
              <a:ea typeface="Questrial"/>
              <a:cs typeface="Questrial"/>
              <a:sym typeface="Questrial"/>
            </a:endParaRPr>
          </a:p>
          <a:p>
            <a:pPr marL="0" marR="0" lvl="0" indent="0" algn="l" rtl="0">
              <a:spcBef>
                <a:spcPts val="1000"/>
              </a:spcBef>
              <a:spcAft>
                <a:spcPts val="0"/>
              </a:spcAft>
              <a:buClr>
                <a:schemeClr val="accent1"/>
              </a:buClr>
              <a:buSzPct val="25000"/>
              <a:buFont typeface="Noto Sans Symbols"/>
              <a:buNone/>
            </a:pPr>
            <a:endParaRPr sz="1800" b="0" i="0" u="none" strike="noStrike" cap="none" dirty="0">
              <a:solidFill>
                <a:srgbClr val="3F3F3F"/>
              </a:solidFill>
              <a:latin typeface="Questrial"/>
              <a:ea typeface="Questrial"/>
              <a:cs typeface="Questrial"/>
              <a:sym typeface="Questrial"/>
            </a:endParaRPr>
          </a:p>
          <a:p>
            <a:pPr marL="342900" marR="0" lvl="0" indent="-342900" algn="l" rtl="0">
              <a:spcBef>
                <a:spcPts val="1000"/>
              </a:spcBef>
              <a:spcAft>
                <a:spcPts val="0"/>
              </a:spcAft>
              <a:buClr>
                <a:schemeClr val="accent1"/>
              </a:buClr>
              <a:buSzPct val="100000"/>
              <a:buFont typeface="Noto Sans Symbols"/>
              <a:buNone/>
            </a:pPr>
            <a:endParaRPr sz="1800" b="0" i="0" u="none" strike="noStrike" cap="none" dirty="0">
              <a:solidFill>
                <a:srgbClr val="3F3F3F"/>
              </a:solidFill>
              <a:latin typeface="Questrial"/>
              <a:ea typeface="Questrial"/>
              <a:cs typeface="Questrial"/>
              <a:sym typeface="Questrial"/>
            </a:endParaRPr>
          </a:p>
        </p:txBody>
      </p:sp>
      <p:sp>
        <p:nvSpPr>
          <p:cNvPr id="241" name="Shape 241"/>
          <p:cNvSpPr txBox="1"/>
          <p:nvPr/>
        </p:nvSpPr>
        <p:spPr>
          <a:xfrm>
            <a:off x="5201290" y="2171700"/>
            <a:ext cx="1727199" cy="1661993"/>
          </a:xfrm>
          <a:prstGeom prst="rect">
            <a:avLst/>
          </a:prstGeom>
          <a:noFill/>
          <a:ln>
            <a:noFill/>
          </a:ln>
        </p:spPr>
        <p:txBody>
          <a:bodyPr lIns="91425" tIns="45700" rIns="91425" bIns="45700" anchor="t" anchorCtr="0">
            <a:noAutofit/>
          </a:bodyPr>
          <a:lstStyle/>
          <a:p>
            <a:pPr marL="285750" indent="-285750">
              <a:buClr>
                <a:schemeClr val="accent1"/>
              </a:buClr>
              <a:buSzPct val="100000"/>
              <a:buFont typeface="Noto Sans Symbols"/>
              <a:buChar char="●"/>
            </a:pPr>
            <a:r>
              <a:rPr lang="en-IN" sz="1800" b="1" dirty="0">
                <a:solidFill>
                  <a:srgbClr val="3F3F3F"/>
                </a:solidFill>
                <a:latin typeface="Questrial"/>
                <a:ea typeface="Questrial"/>
                <a:cs typeface="Questrial"/>
                <a:sym typeface="Questrial"/>
              </a:rPr>
              <a:t>SIP client</a:t>
            </a:r>
          </a:p>
          <a:p>
            <a:pPr>
              <a:spcBef>
                <a:spcPts val="1000"/>
              </a:spcBef>
              <a:buClr>
                <a:schemeClr val="accent1"/>
              </a:buClr>
              <a:buSzPct val="25000"/>
            </a:pPr>
            <a:r>
              <a:rPr lang="en-IN" sz="1800" dirty="0" smtClean="0">
                <a:latin typeface="Questrial"/>
                <a:ea typeface="Questrial"/>
                <a:cs typeface="Questrial"/>
                <a:sym typeface="Questrial"/>
              </a:rPr>
              <a:t>      </a:t>
            </a:r>
            <a:r>
              <a:rPr lang="en-IN" sz="1800" dirty="0">
                <a:solidFill>
                  <a:srgbClr val="3F3F3F"/>
                </a:solidFill>
                <a:latin typeface="Questrial"/>
                <a:ea typeface="Questrial"/>
                <a:cs typeface="Questrial"/>
                <a:sym typeface="Questrial"/>
              </a:rPr>
              <a:t>Twinkle</a:t>
            </a:r>
          </a:p>
          <a:p>
            <a:pPr>
              <a:spcBef>
                <a:spcPts val="1000"/>
              </a:spcBef>
              <a:buClr>
                <a:schemeClr val="accent1"/>
              </a:buClr>
              <a:buSzPct val="25000"/>
            </a:pPr>
            <a:r>
              <a:rPr lang="en-IN" sz="1800" dirty="0">
                <a:solidFill>
                  <a:srgbClr val="3F3F3F"/>
                </a:solidFill>
                <a:latin typeface="Questrial"/>
                <a:ea typeface="Questrial"/>
                <a:cs typeface="Questrial"/>
                <a:sym typeface="Questrial"/>
              </a:rPr>
              <a:t>       </a:t>
            </a:r>
            <a:r>
              <a:rPr lang="en-IN" sz="1800" dirty="0" err="1">
                <a:solidFill>
                  <a:srgbClr val="3F3F3F"/>
                </a:solidFill>
                <a:latin typeface="Questrial"/>
                <a:ea typeface="Questrial"/>
                <a:cs typeface="Questrial"/>
                <a:sym typeface="Questrial"/>
              </a:rPr>
              <a:t>Zoiper</a:t>
            </a:r>
            <a:endParaRPr lang="en-IN" sz="1800" dirty="0">
              <a:solidFill>
                <a:srgbClr val="3F3F3F"/>
              </a:solidFill>
              <a:latin typeface="Questrial"/>
              <a:ea typeface="Questrial"/>
              <a:cs typeface="Questrial"/>
              <a:sym typeface="Questrial"/>
            </a:endParaRPr>
          </a:p>
          <a:p>
            <a:pPr>
              <a:spcBef>
                <a:spcPts val="1000"/>
              </a:spcBef>
              <a:buClr>
                <a:schemeClr val="accent1"/>
              </a:buClr>
              <a:buSzPct val="25000"/>
            </a:pPr>
            <a:r>
              <a:rPr lang="en-IN" sz="1800" dirty="0">
                <a:solidFill>
                  <a:srgbClr val="3F3F3F"/>
                </a:solidFill>
                <a:latin typeface="Questrial"/>
                <a:ea typeface="Questrial"/>
                <a:cs typeface="Questrial"/>
                <a:sym typeface="Questrial"/>
              </a:rPr>
              <a:t>       </a:t>
            </a:r>
            <a:r>
              <a:rPr lang="en-IN" sz="1800" dirty="0" err="1">
                <a:solidFill>
                  <a:srgbClr val="3F3F3F"/>
                </a:solidFill>
                <a:latin typeface="Questrial"/>
                <a:ea typeface="Questrial"/>
                <a:cs typeface="Questrial"/>
                <a:sym typeface="Questrial"/>
              </a:rPr>
              <a:t>Ekiga</a:t>
            </a:r>
            <a:endParaRPr lang="en-IN" sz="1800" dirty="0">
              <a:solidFill>
                <a:srgbClr val="3F3F3F"/>
              </a:solidFill>
              <a:latin typeface="Questrial"/>
              <a:ea typeface="Questrial"/>
              <a:cs typeface="Questrial"/>
              <a:sym typeface="Questrial"/>
            </a:endParaRPr>
          </a:p>
        </p:txBody>
      </p:sp>
      <p:sp>
        <p:nvSpPr>
          <p:cNvPr id="242" name="Shape 242"/>
          <p:cNvSpPr txBox="1"/>
          <p:nvPr/>
        </p:nvSpPr>
        <p:spPr>
          <a:xfrm>
            <a:off x="7048767" y="2171700"/>
            <a:ext cx="2487118" cy="800218"/>
          </a:xfrm>
          <a:prstGeom prst="rect">
            <a:avLst/>
          </a:prstGeom>
          <a:noFill/>
          <a:ln>
            <a:noFill/>
          </a:ln>
        </p:spPr>
        <p:txBody>
          <a:bodyPr lIns="91425" tIns="45700" rIns="91425" bIns="45700" anchor="t" anchorCtr="0">
            <a:noAutofit/>
          </a:bodyPr>
          <a:lstStyle/>
          <a:p>
            <a:pPr marL="285750" indent="-285750">
              <a:buClr>
                <a:schemeClr val="accent1"/>
              </a:buClr>
              <a:buSzPct val="100000"/>
              <a:buFont typeface="Noto Sans Symbols"/>
              <a:buChar char="●"/>
            </a:pPr>
            <a:r>
              <a:rPr lang="en-IN" sz="1800" b="1" dirty="0">
                <a:solidFill>
                  <a:srgbClr val="3F3F3F"/>
                </a:solidFill>
                <a:latin typeface="Questrial"/>
                <a:ea typeface="Questrial"/>
                <a:cs typeface="Questrial"/>
                <a:sym typeface="Questrial"/>
              </a:rPr>
              <a:t>XMPP Server</a:t>
            </a:r>
          </a:p>
          <a:p>
            <a:pPr marL="457200" lvl="1">
              <a:spcBef>
                <a:spcPts val="1000"/>
              </a:spcBef>
              <a:buClr>
                <a:schemeClr val="accent1"/>
              </a:buClr>
              <a:buSzPct val="25000"/>
            </a:pPr>
            <a:r>
              <a:rPr lang="en-IN" sz="1800" dirty="0" err="1">
                <a:solidFill>
                  <a:srgbClr val="3F3F3F"/>
                </a:solidFill>
                <a:latin typeface="Questrial"/>
                <a:ea typeface="Questrial"/>
                <a:cs typeface="Questrial"/>
                <a:sym typeface="Questrial"/>
              </a:rPr>
              <a:t>OpenFire</a:t>
            </a:r>
            <a:endParaRPr lang="en-IN" sz="1800" dirty="0">
              <a:solidFill>
                <a:srgbClr val="3F3F3F"/>
              </a:solidFill>
              <a:latin typeface="Questrial"/>
              <a:ea typeface="Questrial"/>
              <a:cs typeface="Questrial"/>
              <a:sym typeface="Questrial"/>
            </a:endParaRPr>
          </a:p>
        </p:txBody>
      </p:sp>
      <p:sp>
        <p:nvSpPr>
          <p:cNvPr id="243" name="Shape 243"/>
          <p:cNvSpPr/>
          <p:nvPr/>
        </p:nvSpPr>
        <p:spPr>
          <a:xfrm>
            <a:off x="0" y="-138500"/>
            <a:ext cx="65" cy="276998"/>
          </a:xfrm>
          <a:prstGeom prst="rect">
            <a:avLst/>
          </a:prstGeom>
          <a:solidFill>
            <a:srgbClr val="207C5F"/>
          </a:solidFill>
          <a:ln>
            <a:noFill/>
          </a:ln>
        </p:spPr>
        <p:txBody>
          <a:bodyPr lIns="0" tIns="0" rIns="0" bIns="0" anchor="ctr" anchorCtr="0">
            <a:noAutofit/>
          </a:bodyPr>
          <a:lstStyle/>
          <a:p>
            <a:endParaRPr sz="1800"/>
          </a:p>
        </p:txBody>
      </p:sp>
      <p:sp>
        <p:nvSpPr>
          <p:cNvPr id="244" name="Shape 244"/>
          <p:cNvSpPr/>
          <p:nvPr/>
        </p:nvSpPr>
        <p:spPr>
          <a:xfrm>
            <a:off x="152400" y="-186154"/>
            <a:ext cx="65" cy="677108"/>
          </a:xfrm>
          <a:prstGeom prst="rect">
            <a:avLst/>
          </a:prstGeom>
          <a:solidFill>
            <a:srgbClr val="207C5F"/>
          </a:solidFill>
          <a:ln>
            <a:noFill/>
          </a:ln>
        </p:spPr>
        <p:txBody>
          <a:bodyPr lIns="0" tIns="0" rIns="0" bIns="0" anchor="ctr" anchorCtr="0">
            <a:noAutofit/>
          </a:bodyPr>
          <a:lstStyle/>
          <a:p>
            <a:pPr>
              <a:buClr>
                <a:srgbClr val="000000"/>
              </a:buClr>
              <a:buFont typeface="Questrial"/>
              <a:buNone/>
            </a:pPr>
            <a:endParaRPr sz="2200">
              <a:solidFill>
                <a:srgbClr val="FFFFFF"/>
              </a:solidFill>
              <a:latin typeface="Oxygen"/>
              <a:ea typeface="Oxygen"/>
              <a:cs typeface="Oxygen"/>
              <a:sym typeface="Oxygen"/>
            </a:endParaRPr>
          </a:p>
          <a:p>
            <a:endParaRPr sz="2200">
              <a:solidFill>
                <a:srgbClr val="FFFFFF"/>
              </a:solidFill>
              <a:latin typeface="Oxygen"/>
              <a:ea typeface="Oxygen"/>
              <a:cs typeface="Oxygen"/>
              <a:sym typeface="Oxygen"/>
            </a:endParaRPr>
          </a:p>
        </p:txBody>
      </p:sp>
      <p:sp>
        <p:nvSpPr>
          <p:cNvPr id="245" name="Shape 245"/>
          <p:cNvSpPr txBox="1"/>
          <p:nvPr/>
        </p:nvSpPr>
        <p:spPr>
          <a:xfrm>
            <a:off x="9535885" y="2171700"/>
            <a:ext cx="2273526" cy="1231106"/>
          </a:xfrm>
          <a:prstGeom prst="rect">
            <a:avLst/>
          </a:prstGeom>
          <a:noFill/>
          <a:ln>
            <a:noFill/>
          </a:ln>
        </p:spPr>
        <p:txBody>
          <a:bodyPr lIns="91425" tIns="45700" rIns="91425" bIns="45700" anchor="t" anchorCtr="0">
            <a:noAutofit/>
          </a:bodyPr>
          <a:lstStyle/>
          <a:p>
            <a:pPr marL="285750" indent="-285750">
              <a:buClr>
                <a:schemeClr val="accent1"/>
              </a:buClr>
              <a:buSzPct val="100000"/>
              <a:buFont typeface="Noto Sans Symbols"/>
              <a:buChar char="●"/>
            </a:pPr>
            <a:r>
              <a:rPr lang="en-IN" sz="1800" b="1" dirty="0">
                <a:solidFill>
                  <a:srgbClr val="3F3F3F"/>
                </a:solidFill>
                <a:latin typeface="Questrial"/>
                <a:ea typeface="Questrial"/>
                <a:cs typeface="Questrial"/>
                <a:sym typeface="Questrial"/>
              </a:rPr>
              <a:t>SIP Server</a:t>
            </a:r>
          </a:p>
          <a:p>
            <a:pPr marL="457200" lvl="1">
              <a:spcBef>
                <a:spcPts val="1000"/>
              </a:spcBef>
              <a:buClr>
                <a:schemeClr val="accent1"/>
              </a:buClr>
              <a:buSzPct val="25000"/>
            </a:pPr>
            <a:r>
              <a:rPr lang="en-IN" sz="1800" dirty="0" smtClean="0">
                <a:solidFill>
                  <a:srgbClr val="3F3F3F"/>
                </a:solidFill>
                <a:latin typeface="Questrial"/>
                <a:ea typeface="Questrial"/>
                <a:cs typeface="Questrial"/>
                <a:sym typeface="Questrial"/>
              </a:rPr>
              <a:t>Asterisk</a:t>
            </a:r>
          </a:p>
          <a:p>
            <a:pPr marL="457200" lvl="1">
              <a:spcBef>
                <a:spcPts val="1000"/>
              </a:spcBef>
              <a:buClr>
                <a:schemeClr val="accent1"/>
              </a:buClr>
              <a:buSzPct val="25000"/>
            </a:pPr>
            <a:r>
              <a:rPr lang="en-IN" sz="1800" dirty="0" err="1" smtClean="0">
                <a:solidFill>
                  <a:srgbClr val="3F3F3F"/>
                </a:solidFill>
                <a:latin typeface="Questrial"/>
                <a:ea typeface="Questrial"/>
                <a:cs typeface="Questrial"/>
                <a:sym typeface="Questrial"/>
              </a:rPr>
              <a:t>FreeSwitch</a:t>
            </a:r>
            <a:endParaRPr lang="en-IN" sz="1800" dirty="0">
              <a:solidFill>
                <a:srgbClr val="3F3F3F"/>
              </a:solidFill>
              <a:latin typeface="Questrial"/>
              <a:ea typeface="Questrial"/>
              <a:cs typeface="Questrial"/>
              <a:sym typeface="Questrial"/>
            </a:endParaRPr>
          </a:p>
        </p:txBody>
      </p:sp>
    </p:spTree>
    <p:extLst>
      <p:ext uri="{BB962C8B-B14F-4D97-AF65-F5344CB8AC3E}">
        <p14:creationId xmlns:p14="http://schemas.microsoft.com/office/powerpoint/2010/main" val="573731197"/>
      </p:ext>
    </p:extLst>
  </p:cSld>
  <p:clrMapOvr>
    <a:masterClrMapping/>
  </p:clrMapOvr>
  <p:transition spd="slow">
    <p:cut/>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55418" y="4210458"/>
            <a:ext cx="8911686" cy="1280889"/>
          </a:xfrm>
        </p:spPr>
        <p:txBody>
          <a:bodyPr/>
          <a:lstStyle/>
          <a:p>
            <a:r>
              <a:rPr lang="en-IN" b="1" dirty="0"/>
              <a:t>XMPP Integration with </a:t>
            </a:r>
            <a:r>
              <a:rPr lang="en-IN" b="1" dirty="0" smtClean="0"/>
              <a:t>SIP Server (Asterisk)</a:t>
            </a:r>
            <a:endParaRPr lang="en-GB" dirty="0"/>
          </a:p>
        </p:txBody>
      </p:sp>
      <p:sp>
        <p:nvSpPr>
          <p:cNvPr id="3" name="Text Placeholder 2"/>
          <p:cNvSpPr>
            <a:spLocks noGrp="1"/>
          </p:cNvSpPr>
          <p:nvPr>
            <p:ph type="body" idx="1"/>
          </p:nvPr>
        </p:nvSpPr>
        <p:spPr>
          <a:xfrm>
            <a:off x="2351704" y="5719948"/>
            <a:ext cx="8915400" cy="645226"/>
          </a:xfrm>
        </p:spPr>
        <p:txBody>
          <a:bodyPr/>
          <a:lstStyle/>
          <a:p>
            <a:endParaRPr lang="en-GB" dirty="0"/>
          </a:p>
        </p:txBody>
      </p:sp>
    </p:spTree>
    <p:extLst>
      <p:ext uri="{BB962C8B-B14F-4D97-AF65-F5344CB8AC3E}">
        <p14:creationId xmlns:p14="http://schemas.microsoft.com/office/powerpoint/2010/main" val="225809926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Shape 281"/>
          <p:cNvSpPr txBox="1">
            <a:spLocks noGrp="1"/>
          </p:cNvSpPr>
          <p:nvPr>
            <p:ph type="title"/>
          </p:nvPr>
        </p:nvSpPr>
        <p:spPr>
          <a:xfrm>
            <a:off x="2592925" y="624110"/>
            <a:ext cx="8911686" cy="1280889"/>
          </a:xfrm>
          <a:prstGeom prst="rect">
            <a:avLst/>
          </a:prstGeom>
          <a:noFill/>
          <a:ln>
            <a:noFill/>
          </a:ln>
        </p:spPr>
        <p:txBody>
          <a:bodyPr lIns="91425" tIns="45700" rIns="91425" bIns="45700" anchor="t" anchorCtr="0">
            <a:noAutofit/>
          </a:bodyPr>
          <a:lstStyle/>
          <a:p>
            <a:pPr marL="0" marR="0" lvl="0" indent="0" algn="ctr" rtl="0">
              <a:spcBef>
                <a:spcPts val="0"/>
              </a:spcBef>
              <a:buClr>
                <a:srgbClr val="262626"/>
              </a:buClr>
              <a:buSzPct val="25000"/>
              <a:buFont typeface="Questrial"/>
              <a:buNone/>
            </a:pPr>
            <a:r>
              <a:rPr lang="en-IN" sz="3600" b="0" i="0" u="none" strike="noStrike" cap="none" dirty="0">
                <a:solidFill>
                  <a:srgbClr val="262626"/>
                </a:solidFill>
                <a:latin typeface="Questrial"/>
                <a:ea typeface="Questrial"/>
                <a:cs typeface="Questrial"/>
                <a:sym typeface="Questrial"/>
              </a:rPr>
              <a:t>Architecture</a:t>
            </a:r>
          </a:p>
        </p:txBody>
      </p:sp>
      <p:pic>
        <p:nvPicPr>
          <p:cNvPr id="282" name="Shape 282"/>
          <p:cNvPicPr preferRelativeResize="0">
            <a:picLocks noGrp="1"/>
          </p:cNvPicPr>
          <p:nvPr>
            <p:ph type="body" idx="1"/>
          </p:nvPr>
        </p:nvPicPr>
        <p:blipFill rotWithShape="1">
          <a:blip r:embed="rId3">
            <a:alphaModFix/>
          </a:blip>
          <a:srcRect/>
          <a:stretch/>
        </p:blipFill>
        <p:spPr>
          <a:xfrm>
            <a:off x="3899209" y="1406957"/>
            <a:ext cx="6830474" cy="5169368"/>
          </a:xfrm>
          <a:prstGeom prst="rect">
            <a:avLst/>
          </a:prstGeom>
          <a:noFill/>
          <a:ln>
            <a:noFill/>
          </a:ln>
        </p:spPr>
      </p:pic>
    </p:spTree>
    <p:extLst>
      <p:ext uri="{BB962C8B-B14F-4D97-AF65-F5344CB8AC3E}">
        <p14:creationId xmlns:p14="http://schemas.microsoft.com/office/powerpoint/2010/main" val="839816878"/>
      </p:ext>
    </p:extLst>
  </p:cSld>
  <p:clrMapOvr>
    <a:masterClrMapping/>
  </p:clrMapOvr>
  <p:transition spd="slow">
    <p:cut/>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smtClean="0"/>
              <a:t>XMPP </a:t>
            </a:r>
            <a:r>
              <a:rPr lang="en-IN" dirty="0"/>
              <a:t>stands for </a:t>
            </a:r>
            <a:r>
              <a:rPr lang="en-IN" dirty="0" err="1"/>
              <a:t>eXtensible</a:t>
            </a:r>
            <a:r>
              <a:rPr lang="en-IN" dirty="0"/>
              <a:t> Messaging and Presence Protocol. It is a widely used communication protocol. </a:t>
            </a:r>
            <a:endParaRPr lang="en-IN" dirty="0" smtClean="0"/>
          </a:p>
          <a:p>
            <a:r>
              <a:rPr lang="en-IN" dirty="0"/>
              <a:t>Asterisk is open source telephony switching exchange service for </a:t>
            </a:r>
            <a:r>
              <a:rPr lang="en-IN" dirty="0" err="1"/>
              <a:t>linux</a:t>
            </a:r>
            <a:r>
              <a:rPr lang="en-IN" dirty="0"/>
              <a:t>. </a:t>
            </a:r>
          </a:p>
          <a:p>
            <a:r>
              <a:rPr lang="en-IN" dirty="0"/>
              <a:t>We have used Openfire – an open source XMPP Server and </a:t>
            </a:r>
            <a:r>
              <a:rPr lang="en-IN" dirty="0" err="1"/>
              <a:t>FreePBX</a:t>
            </a:r>
            <a:r>
              <a:rPr lang="en-IN" dirty="0"/>
              <a:t> install on CentOS 6.5</a:t>
            </a:r>
            <a:r>
              <a:rPr lang="en-IN" dirty="0" smtClean="0"/>
              <a:t>.</a:t>
            </a:r>
            <a:endParaRPr lang="en-IN" dirty="0"/>
          </a:p>
          <a:p>
            <a:endParaRPr lang="en-IN" dirty="0"/>
          </a:p>
        </p:txBody>
      </p:sp>
    </p:spTree>
    <p:extLst>
      <p:ext uri="{BB962C8B-B14F-4D97-AF65-F5344CB8AC3E}">
        <p14:creationId xmlns:p14="http://schemas.microsoft.com/office/powerpoint/2010/main" val="315960271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7860" y="652388"/>
            <a:ext cx="9404723" cy="1400530"/>
          </a:xfrm>
        </p:spPr>
        <p:txBody>
          <a:bodyPr/>
          <a:lstStyle/>
          <a:p>
            <a:r>
              <a:rPr lang="en-IN" sz="2800" b="1" dirty="0"/>
              <a:t>Step 1:</a:t>
            </a:r>
            <a:r>
              <a:rPr lang="en-IN" sz="2800" dirty="0"/>
              <a:t> </a:t>
            </a:r>
            <a:r>
              <a:rPr lang="en-IN" sz="2800" i="1" dirty="0" smtClean="0"/>
              <a:t>Creating a </a:t>
            </a:r>
            <a:r>
              <a:rPr lang="en-IN" sz="2800" i="1" dirty="0"/>
              <a:t>user in </a:t>
            </a:r>
            <a:r>
              <a:rPr lang="en-IN" sz="2800" i="1" dirty="0" err="1"/>
              <a:t>xmpp</a:t>
            </a:r>
            <a:r>
              <a:rPr lang="en-IN" sz="2800" i="1" dirty="0"/>
              <a:t> server</a:t>
            </a:r>
            <a:r>
              <a:rPr lang="en-IN" sz="2800" dirty="0"/>
              <a:t/>
            </a:r>
            <a:br>
              <a:rPr lang="en-IN" sz="2800" dirty="0"/>
            </a:br>
            <a:endParaRPr lang="en-IN" sz="2800" dirty="0"/>
          </a:p>
        </p:txBody>
      </p:sp>
      <p:sp>
        <p:nvSpPr>
          <p:cNvPr id="3" name="Content Placeholder 2"/>
          <p:cNvSpPr>
            <a:spLocks noGrp="1"/>
          </p:cNvSpPr>
          <p:nvPr>
            <p:ph idx="1"/>
          </p:nvPr>
        </p:nvSpPr>
        <p:spPr>
          <a:xfrm>
            <a:off x="1690872" y="1352653"/>
            <a:ext cx="8946541" cy="4195481"/>
          </a:xfrm>
        </p:spPr>
        <p:txBody>
          <a:bodyPr/>
          <a:lstStyle/>
          <a:p>
            <a:pPr marL="114300" indent="0">
              <a:buNone/>
            </a:pPr>
            <a:r>
              <a:rPr lang="en-IN" dirty="0"/>
              <a:t>Login to </a:t>
            </a:r>
            <a:r>
              <a:rPr lang="en-IN" dirty="0" err="1"/>
              <a:t>openfire</a:t>
            </a:r>
            <a:r>
              <a:rPr lang="en-IN" dirty="0"/>
              <a:t> server. You will find the welcome screen as in image below and then click on user/session tab.</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1693" y="2242597"/>
            <a:ext cx="7984901" cy="4489314"/>
          </a:xfrm>
          <a:prstGeom prst="rect">
            <a:avLst/>
          </a:prstGeom>
        </p:spPr>
      </p:pic>
    </p:spTree>
    <p:extLst>
      <p:ext uri="{BB962C8B-B14F-4D97-AF65-F5344CB8AC3E}">
        <p14:creationId xmlns:p14="http://schemas.microsoft.com/office/powerpoint/2010/main" val="340430969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38648" y="599612"/>
            <a:ext cx="8946541" cy="4195481"/>
          </a:xfrm>
        </p:spPr>
        <p:txBody>
          <a:bodyPr/>
          <a:lstStyle/>
          <a:p>
            <a:pPr marL="114300" indent="0">
              <a:buNone/>
            </a:pPr>
            <a:r>
              <a:rPr lang="en-IN" dirty="0"/>
              <a:t>Now provide the user information and click on create user as in image below.</a:t>
            </a:r>
          </a:p>
          <a:p>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38648" y="1560017"/>
            <a:ext cx="8822028" cy="4959968"/>
          </a:xfrm>
          <a:prstGeom prst="rect">
            <a:avLst/>
          </a:prstGeom>
        </p:spPr>
      </p:pic>
    </p:spTree>
    <p:extLst>
      <p:ext uri="{BB962C8B-B14F-4D97-AF65-F5344CB8AC3E}">
        <p14:creationId xmlns:p14="http://schemas.microsoft.com/office/powerpoint/2010/main" val="179804897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5208" y="604887"/>
            <a:ext cx="9404723" cy="1400530"/>
          </a:xfrm>
        </p:spPr>
        <p:txBody>
          <a:bodyPr/>
          <a:lstStyle/>
          <a:p>
            <a:r>
              <a:rPr lang="en-IN" sz="2800" b="1" dirty="0"/>
              <a:t>Step 2:</a:t>
            </a:r>
            <a:r>
              <a:rPr lang="en-IN" sz="2800" dirty="0"/>
              <a:t> </a:t>
            </a:r>
            <a:r>
              <a:rPr lang="en-IN" sz="2800" i="1" dirty="0"/>
              <a:t>Starting Spark </a:t>
            </a:r>
            <a:r>
              <a:rPr lang="en-IN" sz="2800" i="1" dirty="0" err="1"/>
              <a:t>xmpp</a:t>
            </a:r>
            <a:r>
              <a:rPr lang="en-IN" sz="2800" i="1" dirty="0"/>
              <a:t> client</a:t>
            </a:r>
            <a:r>
              <a:rPr lang="en-IN" sz="2800" dirty="0"/>
              <a:t/>
            </a:r>
            <a:br>
              <a:rPr lang="en-IN" sz="2800" dirty="0"/>
            </a:br>
            <a:endParaRPr lang="en-IN" sz="2800" dirty="0"/>
          </a:p>
        </p:txBody>
      </p:sp>
      <p:sp>
        <p:nvSpPr>
          <p:cNvPr id="3" name="Content Placeholder 2"/>
          <p:cNvSpPr>
            <a:spLocks noGrp="1"/>
          </p:cNvSpPr>
          <p:nvPr>
            <p:ph idx="1"/>
          </p:nvPr>
        </p:nvSpPr>
        <p:spPr>
          <a:xfrm>
            <a:off x="1872509" y="1698005"/>
            <a:ext cx="4705060" cy="3873880"/>
          </a:xfrm>
        </p:spPr>
        <p:txBody>
          <a:bodyPr/>
          <a:lstStyle/>
          <a:p>
            <a:pPr marL="0" indent="0">
              <a:buNone/>
            </a:pPr>
            <a:r>
              <a:rPr lang="en-IN" dirty="0"/>
              <a:t>You will find the spark client starts as in image below.</a:t>
            </a:r>
            <a:br>
              <a:rPr lang="en-IN" dirty="0"/>
            </a:br>
            <a:r>
              <a:rPr lang="en-IN" dirty="0"/>
              <a:t>Provide user id, password which you created in Openfire server and give server </a:t>
            </a:r>
            <a:r>
              <a:rPr lang="en-IN" dirty="0" err="1"/>
              <a:t>ip</a:t>
            </a:r>
            <a:r>
              <a:rPr lang="en-IN" dirty="0"/>
              <a:t>.</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39114" y="1525242"/>
            <a:ext cx="2844521" cy="5056927"/>
          </a:xfrm>
          <a:prstGeom prst="rect">
            <a:avLst/>
          </a:prstGeom>
        </p:spPr>
      </p:pic>
    </p:spTree>
    <p:extLst>
      <p:ext uri="{BB962C8B-B14F-4D97-AF65-F5344CB8AC3E}">
        <p14:creationId xmlns:p14="http://schemas.microsoft.com/office/powerpoint/2010/main" val="390844393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6460" y="727190"/>
            <a:ext cx="9404723" cy="1400530"/>
          </a:xfrm>
        </p:spPr>
        <p:txBody>
          <a:bodyPr/>
          <a:lstStyle/>
          <a:p>
            <a:r>
              <a:rPr lang="en-IN" sz="2800" b="1" dirty="0"/>
              <a:t>Step 3:</a:t>
            </a:r>
            <a:r>
              <a:rPr lang="en-IN" sz="2800" i="1" dirty="0"/>
              <a:t>Enable SIP plugin to </a:t>
            </a:r>
            <a:r>
              <a:rPr lang="en-IN" sz="2800" i="1" dirty="0" smtClean="0"/>
              <a:t>Openfire</a:t>
            </a:r>
            <a:br>
              <a:rPr lang="en-IN" sz="2800" i="1" dirty="0" smtClean="0"/>
            </a:br>
            <a:r>
              <a:rPr lang="en-IN" sz="2800" i="1" dirty="0"/>
              <a:t/>
            </a:r>
            <a:br>
              <a:rPr lang="en-IN" sz="2800" i="1" dirty="0"/>
            </a:br>
            <a:r>
              <a:rPr lang="en-IN" sz="2800" b="1" dirty="0"/>
              <a:t>Step 4: </a:t>
            </a:r>
            <a:r>
              <a:rPr lang="en-IN" sz="2800" i="1" dirty="0"/>
              <a:t>Configure SIP user on asterisk</a:t>
            </a:r>
            <a:r>
              <a:rPr lang="en-IN" sz="2800" dirty="0"/>
              <a:t/>
            </a:r>
            <a:br>
              <a:rPr lang="en-IN" sz="2800" dirty="0"/>
            </a:br>
            <a:r>
              <a:rPr lang="en-IN" sz="2800" dirty="0"/>
              <a:t/>
            </a:r>
            <a:br>
              <a:rPr lang="en-IN" sz="2800" dirty="0"/>
            </a:br>
            <a:endParaRPr lang="en-IN" sz="2800" dirty="0"/>
          </a:p>
        </p:txBody>
      </p:sp>
      <p:sp>
        <p:nvSpPr>
          <p:cNvPr id="3" name="Content Placeholder 2"/>
          <p:cNvSpPr>
            <a:spLocks noGrp="1"/>
          </p:cNvSpPr>
          <p:nvPr>
            <p:ph idx="1"/>
          </p:nvPr>
        </p:nvSpPr>
        <p:spPr>
          <a:xfrm>
            <a:off x="1827707" y="2662519"/>
            <a:ext cx="8946541" cy="4195481"/>
          </a:xfrm>
        </p:spPr>
        <p:txBody>
          <a:bodyPr/>
          <a:lstStyle/>
          <a:p>
            <a:pPr marL="114300" indent="0">
              <a:buNone/>
            </a:pPr>
            <a:r>
              <a:rPr lang="en-IN" dirty="0"/>
              <a:t>Now we need to configure </a:t>
            </a:r>
            <a:r>
              <a:rPr lang="en-IN" dirty="0" err="1"/>
              <a:t>sip.conf</a:t>
            </a:r>
            <a:r>
              <a:rPr lang="en-IN" dirty="0"/>
              <a:t> and </a:t>
            </a:r>
            <a:r>
              <a:rPr lang="en-IN" dirty="0" err="1"/>
              <a:t>extension.conf</a:t>
            </a:r>
            <a:r>
              <a:rPr lang="en-IN" dirty="0"/>
              <a:t> file to switch the call between asterisk and </a:t>
            </a:r>
            <a:r>
              <a:rPr lang="en-IN" dirty="0" err="1"/>
              <a:t>xmpp</a:t>
            </a:r>
            <a:r>
              <a:rPr lang="en-IN" dirty="0"/>
              <a:t> client.</a:t>
            </a:r>
          </a:p>
          <a:p>
            <a:endParaRPr lang="en-IN" dirty="0"/>
          </a:p>
        </p:txBody>
      </p:sp>
    </p:spTree>
    <p:extLst>
      <p:ext uri="{BB962C8B-B14F-4D97-AF65-F5344CB8AC3E}">
        <p14:creationId xmlns:p14="http://schemas.microsoft.com/office/powerpoint/2010/main" val="199426361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87342" y="767714"/>
            <a:ext cx="9723548" cy="5318975"/>
          </a:xfrm>
        </p:spPr>
        <p:txBody>
          <a:bodyPr>
            <a:normAutofit fontScale="92500" lnSpcReduction="20000"/>
          </a:bodyPr>
          <a:lstStyle/>
          <a:p>
            <a:pPr marL="0" indent="0">
              <a:buNone/>
            </a:pPr>
            <a:r>
              <a:rPr lang="en-IN" b="1" dirty="0" err="1"/>
              <a:t>sip.conf</a:t>
            </a:r>
            <a:r>
              <a:rPr lang="en-IN" b="1" dirty="0"/>
              <a:t> </a:t>
            </a:r>
            <a:r>
              <a:rPr lang="en-IN" b="1" dirty="0" smtClean="0"/>
              <a:t>configuration					</a:t>
            </a:r>
            <a:r>
              <a:rPr lang="en-IN" b="1" dirty="0" err="1" smtClean="0"/>
              <a:t>extension.conf</a:t>
            </a:r>
            <a:r>
              <a:rPr lang="en-IN" b="1" dirty="0" smtClean="0"/>
              <a:t> configuration</a:t>
            </a:r>
          </a:p>
          <a:p>
            <a:pPr marL="0" indent="0">
              <a:buNone/>
            </a:pPr>
            <a:endParaRPr lang="en-IN" dirty="0"/>
          </a:p>
          <a:p>
            <a:pPr marL="0" indent="0">
              <a:buNone/>
            </a:pPr>
            <a:r>
              <a:rPr lang="en-IN" dirty="0"/>
              <a:t>[100</a:t>
            </a:r>
            <a:r>
              <a:rPr lang="en-IN" dirty="0" smtClean="0"/>
              <a:t>]									</a:t>
            </a:r>
            <a:r>
              <a:rPr lang="en-IN" dirty="0" err="1" smtClean="0"/>
              <a:t>exten</a:t>
            </a:r>
            <a:r>
              <a:rPr lang="en-IN" dirty="0" smtClean="0"/>
              <a:t> </a:t>
            </a:r>
            <a:r>
              <a:rPr lang="en-IN" dirty="0"/>
              <a:t>=&gt; 100,1,Dial(SIP/100,20</a:t>
            </a:r>
            <a:r>
              <a:rPr lang="en-IN" dirty="0" smtClean="0"/>
              <a:t>)</a:t>
            </a:r>
            <a:r>
              <a:rPr lang="en-IN" dirty="0"/>
              <a:t/>
            </a:r>
            <a:br>
              <a:rPr lang="en-IN" dirty="0"/>
            </a:br>
            <a:r>
              <a:rPr lang="en-IN" dirty="0"/>
              <a:t>username=100</a:t>
            </a:r>
            <a:br>
              <a:rPr lang="en-IN" dirty="0"/>
            </a:br>
            <a:r>
              <a:rPr lang="en-IN" dirty="0"/>
              <a:t>type=friend</a:t>
            </a:r>
            <a:br>
              <a:rPr lang="en-IN" dirty="0"/>
            </a:br>
            <a:r>
              <a:rPr lang="en-IN" dirty="0"/>
              <a:t>secret=123</a:t>
            </a:r>
            <a:br>
              <a:rPr lang="en-IN" dirty="0"/>
            </a:br>
            <a:r>
              <a:rPr lang="en-IN" dirty="0" err="1"/>
              <a:t>record_out</a:t>
            </a:r>
            <a:r>
              <a:rPr lang="en-IN" dirty="0"/>
              <a:t>=never</a:t>
            </a:r>
            <a:br>
              <a:rPr lang="en-IN" dirty="0"/>
            </a:br>
            <a:r>
              <a:rPr lang="en-IN" dirty="0" err="1"/>
              <a:t>record_in</a:t>
            </a:r>
            <a:r>
              <a:rPr lang="en-IN" dirty="0"/>
              <a:t>=never</a:t>
            </a:r>
            <a:br>
              <a:rPr lang="en-IN" dirty="0"/>
            </a:br>
            <a:r>
              <a:rPr lang="en-IN" dirty="0"/>
              <a:t>qualify=no</a:t>
            </a:r>
            <a:br>
              <a:rPr lang="en-IN" dirty="0"/>
            </a:br>
            <a:r>
              <a:rPr lang="en-IN" dirty="0"/>
              <a:t>port=5060</a:t>
            </a:r>
            <a:br>
              <a:rPr lang="en-IN" dirty="0"/>
            </a:br>
            <a:r>
              <a:rPr lang="en-IN" dirty="0" err="1"/>
              <a:t>nat</a:t>
            </a:r>
            <a:r>
              <a:rPr lang="en-IN" dirty="0"/>
              <a:t>=never</a:t>
            </a:r>
            <a:br>
              <a:rPr lang="en-IN" dirty="0"/>
            </a:br>
            <a:r>
              <a:rPr lang="en-IN" dirty="0"/>
              <a:t>host=dynamic</a:t>
            </a:r>
            <a:br>
              <a:rPr lang="en-IN" dirty="0"/>
            </a:br>
            <a:r>
              <a:rPr lang="en-IN" dirty="0" err="1"/>
              <a:t>dtmfmode</a:t>
            </a:r>
            <a:r>
              <a:rPr lang="en-IN" dirty="0"/>
              <a:t>=rfc2833</a:t>
            </a:r>
            <a:br>
              <a:rPr lang="en-IN" dirty="0"/>
            </a:br>
            <a:r>
              <a:rPr lang="en-IN" dirty="0"/>
              <a:t>call-limit=4</a:t>
            </a:r>
            <a:br>
              <a:rPr lang="en-IN" dirty="0"/>
            </a:br>
            <a:r>
              <a:rPr lang="en-IN" dirty="0" err="1"/>
              <a:t>canreinivite</a:t>
            </a:r>
            <a:r>
              <a:rPr lang="en-IN" dirty="0"/>
              <a:t>=no</a:t>
            </a:r>
            <a:br>
              <a:rPr lang="en-IN" dirty="0"/>
            </a:br>
            <a:r>
              <a:rPr lang="en-IN" dirty="0"/>
              <a:t>disallow=all</a:t>
            </a:r>
            <a:br>
              <a:rPr lang="en-IN" dirty="0"/>
            </a:br>
            <a:r>
              <a:rPr lang="en-IN" dirty="0" smtClean="0"/>
              <a:t>allow=all</a:t>
            </a:r>
          </a:p>
          <a:p>
            <a:pPr marL="0" indent="0">
              <a:buNone/>
            </a:pPr>
            <a:endParaRPr lang="en-IN" dirty="0"/>
          </a:p>
          <a:p>
            <a:pPr marL="0" indent="0">
              <a:buNone/>
            </a:pPr>
            <a:r>
              <a:rPr lang="en-IN" dirty="0"/>
              <a:t>The above settings allow sip client to established call to </a:t>
            </a:r>
            <a:r>
              <a:rPr lang="en-IN" dirty="0" err="1"/>
              <a:t>xmpp</a:t>
            </a:r>
            <a:r>
              <a:rPr lang="en-IN" dirty="0"/>
              <a:t> client which is spark.</a:t>
            </a:r>
          </a:p>
          <a:p>
            <a:pPr marL="0" indent="0">
              <a:buNone/>
            </a:pPr>
            <a:endParaRPr lang="en-IN" dirty="0"/>
          </a:p>
          <a:p>
            <a:pPr marL="0" indent="0">
              <a:buNone/>
            </a:pPr>
            <a:endParaRPr lang="en-IN" dirty="0"/>
          </a:p>
        </p:txBody>
      </p:sp>
    </p:spTree>
    <p:extLst>
      <p:ext uri="{BB962C8B-B14F-4D97-AF65-F5344CB8AC3E}">
        <p14:creationId xmlns:p14="http://schemas.microsoft.com/office/powerpoint/2010/main" val="391622221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85203" y="672663"/>
            <a:ext cx="9404723" cy="1400530"/>
          </a:xfrm>
        </p:spPr>
        <p:txBody>
          <a:bodyPr/>
          <a:lstStyle/>
          <a:p>
            <a:r>
              <a:rPr lang="en-IN" sz="2800" b="1" dirty="0"/>
              <a:t>Step 5: </a:t>
            </a:r>
            <a:r>
              <a:rPr lang="en-IN" sz="2800" i="1" dirty="0"/>
              <a:t>Configure SIP phone on </a:t>
            </a:r>
            <a:r>
              <a:rPr lang="en-IN" sz="2800" i="1" dirty="0" smtClean="0"/>
              <a:t>Openfire</a:t>
            </a:r>
            <a:r>
              <a:rPr lang="en-IN" sz="2800" dirty="0"/>
              <a:t/>
            </a:r>
            <a:br>
              <a:rPr lang="en-IN" sz="2800" dirty="0"/>
            </a:br>
            <a:endParaRPr lang="en-IN" sz="2800" dirty="0"/>
          </a:p>
        </p:txBody>
      </p:sp>
      <p:sp>
        <p:nvSpPr>
          <p:cNvPr id="3" name="Content Placeholder 2"/>
          <p:cNvSpPr>
            <a:spLocks noGrp="1"/>
          </p:cNvSpPr>
          <p:nvPr>
            <p:ph idx="1"/>
          </p:nvPr>
        </p:nvSpPr>
        <p:spPr>
          <a:xfrm>
            <a:off x="1685203" y="1646815"/>
            <a:ext cx="8946541" cy="4195481"/>
          </a:xfrm>
        </p:spPr>
        <p:txBody>
          <a:bodyPr/>
          <a:lstStyle/>
          <a:p>
            <a:pPr marL="0" indent="0">
              <a:buNone/>
            </a:pPr>
            <a:r>
              <a:rPr lang="en-IN" dirty="0"/>
              <a:t>On your </a:t>
            </a:r>
            <a:r>
              <a:rPr lang="en-IN" dirty="0" smtClean="0"/>
              <a:t>Openfire </a:t>
            </a:r>
            <a:r>
              <a:rPr lang="en-IN" dirty="0"/>
              <a:t>interface go to Phone tab and then click on add new phone mapping and provide the details. </a:t>
            </a:r>
            <a:endParaRPr lang="en-IN" dirty="0" smtClean="0"/>
          </a:p>
          <a:p>
            <a:pPr marL="0" indent="0">
              <a:buNone/>
            </a:pPr>
            <a:endParaRPr lang="en-IN" dirty="0"/>
          </a:p>
          <a:p>
            <a:pPr marL="0" indent="0">
              <a:buNone/>
            </a:pPr>
            <a:r>
              <a:rPr lang="en-IN" b="1" dirty="0"/>
              <a:t>SIP Phone Settings</a:t>
            </a:r>
          </a:p>
          <a:p>
            <a:pPr marL="0" indent="0">
              <a:buNone/>
            </a:pPr>
            <a:r>
              <a:rPr lang="en-IN" dirty="0"/>
              <a:t>XMPP username =&gt; user name of your </a:t>
            </a:r>
            <a:r>
              <a:rPr lang="en-IN" dirty="0" err="1"/>
              <a:t>openfire</a:t>
            </a:r>
            <a:r>
              <a:rPr lang="en-IN" dirty="0"/>
              <a:t> user.</a:t>
            </a:r>
            <a:br>
              <a:rPr lang="en-IN" dirty="0"/>
            </a:br>
            <a:r>
              <a:rPr lang="en-IN" dirty="0"/>
              <a:t>SIP username =&gt; user name on your asterisk server which we configure in </a:t>
            </a:r>
            <a:r>
              <a:rPr lang="en-IN" dirty="0" err="1"/>
              <a:t>sip.conf</a:t>
            </a:r>
            <a:r>
              <a:rPr lang="en-IN" dirty="0"/>
              <a:t/>
            </a:r>
            <a:br>
              <a:rPr lang="en-IN" dirty="0"/>
            </a:br>
            <a:r>
              <a:rPr lang="en-IN" dirty="0"/>
              <a:t>Authorization username =&gt; same as SIP username</a:t>
            </a:r>
            <a:br>
              <a:rPr lang="en-IN" dirty="0"/>
            </a:br>
            <a:r>
              <a:rPr lang="en-IN" dirty="0"/>
              <a:t>PASSWORD =&gt; password of your SIP user.</a:t>
            </a:r>
            <a:br>
              <a:rPr lang="en-IN" dirty="0"/>
            </a:br>
            <a:r>
              <a:rPr lang="en-IN" dirty="0"/>
              <a:t>SERVER =&gt; IP of asterisk server</a:t>
            </a:r>
          </a:p>
          <a:p>
            <a:pPr marL="0" indent="0">
              <a:buNone/>
            </a:pPr>
            <a:endParaRPr lang="en-IN" dirty="0"/>
          </a:p>
        </p:txBody>
      </p:sp>
    </p:spTree>
    <p:extLst>
      <p:ext uri="{BB962C8B-B14F-4D97-AF65-F5344CB8AC3E}">
        <p14:creationId xmlns:p14="http://schemas.microsoft.com/office/powerpoint/2010/main" val="26238891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XMPP</a:t>
            </a:r>
            <a:endParaRPr lang="en-IN" dirty="0"/>
          </a:p>
        </p:txBody>
      </p:sp>
      <p:sp>
        <p:nvSpPr>
          <p:cNvPr id="3" name="Content Placeholder 2"/>
          <p:cNvSpPr>
            <a:spLocks noGrp="1"/>
          </p:cNvSpPr>
          <p:nvPr>
            <p:ph idx="1"/>
          </p:nvPr>
        </p:nvSpPr>
        <p:spPr>
          <a:xfrm>
            <a:off x="2589212" y="2133600"/>
            <a:ext cx="4313864" cy="3777622"/>
          </a:xfrm>
        </p:spPr>
        <p:txBody>
          <a:bodyPr/>
          <a:lstStyle/>
          <a:p>
            <a:pPr lvl="0"/>
            <a:r>
              <a:rPr lang="en-IN" sz="2000" dirty="0" err="1" smtClean="0">
                <a:solidFill>
                  <a:srgbClr val="3F3F3F"/>
                </a:solidFill>
                <a:latin typeface="Questrial"/>
                <a:ea typeface="Questrial"/>
                <a:cs typeface="Questrial"/>
                <a:sym typeface="Questrial"/>
              </a:rPr>
              <a:t>eXtensible</a:t>
            </a:r>
            <a:r>
              <a:rPr lang="en-IN" sz="2000" dirty="0" smtClean="0">
                <a:solidFill>
                  <a:srgbClr val="3F3F3F"/>
                </a:solidFill>
                <a:latin typeface="Questrial"/>
                <a:ea typeface="Questrial"/>
                <a:cs typeface="Questrial"/>
                <a:sym typeface="Questrial"/>
              </a:rPr>
              <a:t> </a:t>
            </a:r>
            <a:r>
              <a:rPr lang="en-IN" sz="2000" dirty="0">
                <a:solidFill>
                  <a:srgbClr val="3F3F3F"/>
                </a:solidFill>
                <a:latin typeface="Questrial"/>
                <a:ea typeface="Questrial"/>
                <a:cs typeface="Questrial"/>
                <a:sym typeface="Questrial"/>
              </a:rPr>
              <a:t>Messaging  and Presence Protocol</a:t>
            </a:r>
          </a:p>
          <a:p>
            <a:pPr lvl="0"/>
            <a:r>
              <a:rPr lang="en-IN" sz="2000" dirty="0">
                <a:solidFill>
                  <a:srgbClr val="3F3F3F"/>
                </a:solidFill>
                <a:latin typeface="Questrial"/>
                <a:ea typeface="Questrial"/>
                <a:cs typeface="Questrial"/>
                <a:sym typeface="Questrial"/>
              </a:rPr>
              <a:t>It is an open source standard which is decentralized and interoperable.</a:t>
            </a:r>
          </a:p>
          <a:p>
            <a:pPr lvl="0"/>
            <a:r>
              <a:rPr lang="en-IN" sz="2000" dirty="0">
                <a:solidFill>
                  <a:srgbClr val="3F3F3F"/>
                </a:solidFill>
                <a:latin typeface="Questrial"/>
                <a:ea typeface="Questrial"/>
                <a:cs typeface="Questrial"/>
                <a:sym typeface="Questrial"/>
              </a:rPr>
              <a:t>XMPP was initially known as Jabber.</a:t>
            </a:r>
          </a:p>
          <a:p>
            <a:pPr lvl="0"/>
            <a:r>
              <a:rPr lang="en-IN" sz="2000" dirty="0">
                <a:solidFill>
                  <a:srgbClr val="3F3F3F"/>
                </a:solidFill>
                <a:latin typeface="Questrial"/>
                <a:ea typeface="Questrial"/>
                <a:cs typeface="Questrial"/>
                <a:sym typeface="Questrial"/>
              </a:rPr>
              <a:t>It uses XML.</a:t>
            </a:r>
          </a:p>
          <a:p>
            <a:endParaRPr lang="en-IN" dirty="0"/>
          </a:p>
        </p:txBody>
      </p:sp>
      <p:pic>
        <p:nvPicPr>
          <p:cNvPr id="4" name="Shape 178"/>
          <p:cNvPicPr preferRelativeResize="0"/>
          <p:nvPr/>
        </p:nvPicPr>
        <p:blipFill rotWithShape="1">
          <a:blip r:embed="rId2">
            <a:alphaModFix/>
          </a:blip>
          <a:srcRect/>
          <a:stretch/>
        </p:blipFill>
        <p:spPr>
          <a:xfrm>
            <a:off x="7727324" y="2133600"/>
            <a:ext cx="3664094" cy="3777621"/>
          </a:xfrm>
          <a:prstGeom prst="rect">
            <a:avLst/>
          </a:prstGeom>
          <a:noFill/>
          <a:ln>
            <a:noFill/>
          </a:ln>
        </p:spPr>
      </p:pic>
    </p:spTree>
    <p:extLst>
      <p:ext uri="{BB962C8B-B14F-4D97-AF65-F5344CB8AC3E}">
        <p14:creationId xmlns:p14="http://schemas.microsoft.com/office/powerpoint/2010/main" val="302844547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68330" y="733070"/>
            <a:ext cx="9404723" cy="1400530"/>
          </a:xfrm>
        </p:spPr>
        <p:txBody>
          <a:bodyPr/>
          <a:lstStyle/>
          <a:p>
            <a:r>
              <a:rPr lang="en-IN" sz="2800" b="1" dirty="0"/>
              <a:t>Step 6:</a:t>
            </a:r>
            <a:r>
              <a:rPr lang="en-IN" sz="2800" dirty="0"/>
              <a:t> </a:t>
            </a:r>
            <a:r>
              <a:rPr lang="en-IN" sz="2800" i="1" dirty="0"/>
              <a:t>Make a call from SIP phone</a:t>
            </a:r>
            <a:endParaRPr lang="en-IN" sz="2800" dirty="0"/>
          </a:p>
        </p:txBody>
      </p:sp>
      <p:sp>
        <p:nvSpPr>
          <p:cNvPr id="3" name="Content Placeholder 2"/>
          <p:cNvSpPr>
            <a:spLocks noGrp="1"/>
          </p:cNvSpPr>
          <p:nvPr>
            <p:ph idx="1"/>
          </p:nvPr>
        </p:nvSpPr>
        <p:spPr>
          <a:xfrm>
            <a:off x="1768330" y="1575460"/>
            <a:ext cx="8915400" cy="3777622"/>
          </a:xfrm>
        </p:spPr>
        <p:txBody>
          <a:bodyPr/>
          <a:lstStyle/>
          <a:p>
            <a:r>
              <a:rPr lang="en-IN" dirty="0" smtClean="0"/>
              <a:t>Now </a:t>
            </a:r>
            <a:r>
              <a:rPr lang="en-IN" dirty="0"/>
              <a:t>from the SIP phone the extension number 100 is dialled which is of the XMPP client. Once the call is accepted it will get connected</a:t>
            </a:r>
            <a:r>
              <a:rPr lang="en-IN" dirty="0" smtClean="0"/>
              <a:t>.</a:t>
            </a:r>
          </a:p>
          <a:p>
            <a:r>
              <a:rPr lang="en-IN" dirty="0"/>
              <a:t>Thus, we have successfully integrated XMPP (Openfire) with SIP (Asterisk).</a:t>
            </a:r>
          </a:p>
        </p:txBody>
      </p:sp>
    </p:spTree>
    <p:extLst>
      <p:ext uri="{BB962C8B-B14F-4D97-AF65-F5344CB8AC3E}">
        <p14:creationId xmlns:p14="http://schemas.microsoft.com/office/powerpoint/2010/main" val="416887723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1673" y="3972951"/>
            <a:ext cx="8911686" cy="1280889"/>
          </a:xfrm>
        </p:spPr>
        <p:txBody>
          <a:bodyPr/>
          <a:lstStyle/>
          <a:p>
            <a:r>
              <a:rPr lang="en-IN" dirty="0" smtClean="0"/>
              <a:t>Audio Communication using JINGLE Protocol</a:t>
            </a:r>
            <a:endParaRPr lang="en-GB" dirty="0"/>
          </a:p>
        </p:txBody>
      </p:sp>
      <p:sp>
        <p:nvSpPr>
          <p:cNvPr id="3" name="Text Placeholder 2"/>
          <p:cNvSpPr>
            <a:spLocks noGrp="1"/>
          </p:cNvSpPr>
          <p:nvPr>
            <p:ph type="body" idx="1"/>
          </p:nvPr>
        </p:nvSpPr>
        <p:spPr>
          <a:xfrm>
            <a:off x="2517959" y="5482441"/>
            <a:ext cx="8915400" cy="621475"/>
          </a:xfrm>
        </p:spPr>
        <p:txBody>
          <a:bodyPr/>
          <a:lstStyle/>
          <a:p>
            <a:endParaRPr lang="en-GB" dirty="0"/>
          </a:p>
        </p:txBody>
      </p:sp>
    </p:spTree>
    <p:extLst>
      <p:ext uri="{BB962C8B-B14F-4D97-AF65-F5344CB8AC3E}">
        <p14:creationId xmlns:p14="http://schemas.microsoft.com/office/powerpoint/2010/main" val="208835396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Shape 250"/>
          <p:cNvSpPr txBox="1">
            <a:spLocks noGrp="1"/>
          </p:cNvSpPr>
          <p:nvPr>
            <p:ph type="title"/>
          </p:nvPr>
        </p:nvSpPr>
        <p:spPr>
          <a:xfrm>
            <a:off x="2592925" y="624110"/>
            <a:ext cx="8911799" cy="1280999"/>
          </a:xfrm>
          <a:prstGeom prst="rect">
            <a:avLst/>
          </a:prstGeom>
        </p:spPr>
        <p:txBody>
          <a:bodyPr lIns="91425" tIns="91425" rIns="91425" bIns="91425" anchor="t" anchorCtr="0">
            <a:noAutofit/>
          </a:bodyPr>
          <a:lstStyle/>
          <a:p>
            <a:pPr lvl="0">
              <a:spcBef>
                <a:spcPts val="0"/>
              </a:spcBef>
              <a:buNone/>
            </a:pPr>
            <a:r>
              <a:rPr lang="en-IN"/>
              <a:t>VoIP support for XMPP : Jingle Protocol</a:t>
            </a:r>
          </a:p>
        </p:txBody>
      </p:sp>
      <p:sp>
        <p:nvSpPr>
          <p:cNvPr id="251" name="Shape 251"/>
          <p:cNvSpPr txBox="1">
            <a:spLocks noGrp="1"/>
          </p:cNvSpPr>
          <p:nvPr>
            <p:ph type="body" idx="1"/>
          </p:nvPr>
        </p:nvSpPr>
        <p:spPr>
          <a:xfrm>
            <a:off x="2589324" y="1688757"/>
            <a:ext cx="8915400" cy="4539048"/>
          </a:xfrm>
          <a:prstGeom prst="rect">
            <a:avLst/>
          </a:prstGeom>
          <a:noFill/>
          <a:ln>
            <a:noFill/>
          </a:ln>
        </p:spPr>
        <p:txBody>
          <a:bodyPr lIns="91425" tIns="91425" rIns="91425" bIns="91425" anchor="t" anchorCtr="0">
            <a:noAutofit/>
          </a:bodyPr>
          <a:lstStyle/>
          <a:p>
            <a:pPr lvl="0" indent="-257175" rtl="0">
              <a:spcBef>
                <a:spcPts val="0"/>
              </a:spcBef>
              <a:buSzPct val="100000"/>
              <a:buFont typeface="Arial"/>
            </a:pPr>
            <a:r>
              <a:rPr lang="en-IN" sz="2200" dirty="0">
                <a:solidFill>
                  <a:srgbClr val="000000"/>
                </a:solidFill>
              </a:rPr>
              <a:t>Jingle is an extension to the Extensible Messaging and Presence Protocol (XMPP) which adds peer-to-peer (P2P) session control (signalling) for multimedia interactions such as VoIP ( Voice over IP) or videoconferencing communications. </a:t>
            </a:r>
          </a:p>
          <a:p>
            <a:pPr lvl="0" indent="-257175" rtl="0">
              <a:spcBef>
                <a:spcPts val="0"/>
              </a:spcBef>
              <a:buSzPct val="100000"/>
              <a:buFont typeface="Arial"/>
            </a:pPr>
            <a:endParaRPr lang="en-IN" sz="2200" dirty="0">
              <a:solidFill>
                <a:srgbClr val="000000"/>
              </a:solidFill>
            </a:endParaRPr>
          </a:p>
          <a:p>
            <a:pPr lvl="0" indent="-257175" rtl="0">
              <a:spcBef>
                <a:spcPts val="0"/>
              </a:spcBef>
              <a:buSzPct val="100000"/>
              <a:buFont typeface="Questrial"/>
            </a:pPr>
            <a:r>
              <a:rPr lang="en-IN" sz="2200" dirty="0">
                <a:solidFill>
                  <a:schemeClr val="dk1"/>
                </a:solidFill>
                <a:highlight>
                  <a:srgbClr val="FFFFFF"/>
                </a:highlight>
              </a:rPr>
              <a:t>Jingle provides a way for Jabber clients to set up, manage, and tear down multimedia </a:t>
            </a:r>
            <a:r>
              <a:rPr lang="en-IN" sz="2200" dirty="0" smtClean="0">
                <a:solidFill>
                  <a:schemeClr val="dk1"/>
                </a:solidFill>
                <a:highlight>
                  <a:srgbClr val="FFFFFF"/>
                </a:highlight>
              </a:rPr>
              <a:t>sessions.</a:t>
            </a:r>
          </a:p>
          <a:p>
            <a:pPr lvl="0" indent="-257175" rtl="0">
              <a:spcBef>
                <a:spcPts val="0"/>
              </a:spcBef>
              <a:buSzPct val="100000"/>
              <a:buFont typeface="Questrial"/>
            </a:pPr>
            <a:endParaRPr lang="en-IN" sz="2200" dirty="0" smtClean="0">
              <a:solidFill>
                <a:schemeClr val="dk1"/>
              </a:solidFill>
              <a:highlight>
                <a:srgbClr val="FFFFFF"/>
              </a:highlight>
            </a:endParaRPr>
          </a:p>
          <a:p>
            <a:pPr lvl="0" indent="-257175" rtl="0">
              <a:spcBef>
                <a:spcPts val="0"/>
              </a:spcBef>
              <a:buSzPct val="100000"/>
              <a:buFont typeface="Questrial"/>
            </a:pPr>
            <a:r>
              <a:rPr lang="en-IN" sz="2200" dirty="0" smtClean="0">
                <a:solidFill>
                  <a:schemeClr val="dk1"/>
                </a:solidFill>
                <a:highlight>
                  <a:srgbClr val="FFFFFF"/>
                </a:highlight>
              </a:rPr>
              <a:t>A </a:t>
            </a:r>
            <a:r>
              <a:rPr lang="en-IN" sz="2200" dirty="0">
                <a:solidFill>
                  <a:schemeClr val="dk1"/>
                </a:solidFill>
                <a:highlight>
                  <a:srgbClr val="FFFFFF"/>
                </a:highlight>
              </a:rPr>
              <a:t>Jingle negotiation usually results in use of the Real-time Transport Protocol (RTP) as the media transport and thus is compatible with existing multimedia technologies such as the Session Initiation Protocol (SIP).</a:t>
            </a:r>
          </a:p>
        </p:txBody>
      </p:sp>
    </p:spTree>
    <p:extLst>
      <p:ext uri="{BB962C8B-B14F-4D97-AF65-F5344CB8AC3E}">
        <p14:creationId xmlns:p14="http://schemas.microsoft.com/office/powerpoint/2010/main" val="793969608"/>
      </p:ext>
    </p:extLst>
  </p:cSld>
  <p:clrMapOvr>
    <a:masterClrMapping/>
  </p:clrMapOvr>
  <p:transition spd="slow">
    <p:cut/>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rot="10800000" flipH="1">
            <a:off x="2111375" y="215811"/>
            <a:ext cx="9047399" cy="175800"/>
          </a:xfrm>
          <a:prstGeom prst="rect">
            <a:avLst/>
          </a:prstGeom>
        </p:spPr>
        <p:txBody>
          <a:bodyPr lIns="91425" tIns="91425" rIns="91425" bIns="91425" anchor="t" anchorCtr="0">
            <a:noAutofit/>
          </a:bodyPr>
          <a:lstStyle/>
          <a:p>
            <a:pPr lvl="0">
              <a:spcBef>
                <a:spcPts val="0"/>
              </a:spcBef>
              <a:buNone/>
            </a:pPr>
            <a:endParaRPr/>
          </a:p>
        </p:txBody>
      </p:sp>
      <p:sp>
        <p:nvSpPr>
          <p:cNvPr id="257" name="Shape 257"/>
          <p:cNvSpPr txBox="1">
            <a:spLocks noGrp="1"/>
          </p:cNvSpPr>
          <p:nvPr>
            <p:ph type="body" idx="1"/>
          </p:nvPr>
        </p:nvSpPr>
        <p:spPr>
          <a:xfrm>
            <a:off x="1875175" y="531450"/>
            <a:ext cx="3632100" cy="5795099"/>
          </a:xfrm>
          <a:prstGeom prst="rect">
            <a:avLst/>
          </a:prstGeom>
        </p:spPr>
        <p:txBody>
          <a:bodyPr lIns="91425" tIns="91425" rIns="91425" bIns="91425" anchor="t" anchorCtr="0">
            <a:noAutofit/>
          </a:bodyPr>
          <a:lstStyle/>
          <a:p>
            <a:pPr marL="0" lvl="0" indent="-69850" rtl="0">
              <a:lnSpc>
                <a:spcPct val="115227"/>
              </a:lnSpc>
              <a:spcBef>
                <a:spcPts val="0"/>
              </a:spcBef>
              <a:buClr>
                <a:schemeClr val="dk1"/>
              </a:buClr>
              <a:buSzPct val="50000"/>
              <a:buFont typeface="Arial"/>
              <a:buNone/>
            </a:pPr>
            <a:r>
              <a:rPr lang="en-IN" sz="2200">
                <a:solidFill>
                  <a:srgbClr val="660066"/>
                </a:solidFill>
                <a:highlight>
                  <a:srgbClr val="FFFFFF"/>
                </a:highlight>
              </a:rPr>
              <a:t>User A</a:t>
            </a:r>
            <a:r>
              <a:rPr lang="en-IN" sz="2200">
                <a:solidFill>
                  <a:schemeClr val="dk1"/>
                </a:solidFill>
                <a:highlight>
                  <a:srgbClr val="FFFFFF"/>
                </a:highlight>
              </a:rPr>
              <a:t>                       </a:t>
            </a:r>
            <a:r>
              <a:rPr lang="en-IN" sz="2200">
                <a:solidFill>
                  <a:srgbClr val="660066"/>
                </a:solidFill>
                <a:highlight>
                  <a:srgbClr val="FFFFFF"/>
                </a:highlight>
              </a:rPr>
              <a:t>User B</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a:t>
            </a:r>
            <a:r>
              <a:rPr lang="en-IN" sz="2200">
                <a:solidFill>
                  <a:schemeClr val="dk1"/>
                </a:solidFill>
                <a:highlight>
                  <a:srgbClr val="FFFFFF"/>
                </a:highlight>
              </a:rPr>
              <a:t>                                                 </a:t>
            </a:r>
            <a:r>
              <a:rPr lang="en-IN" sz="2200">
                <a:solidFill>
                  <a:srgbClr val="666600"/>
                </a:solidFill>
                <a:highlight>
                  <a:srgbClr val="FFFFFF"/>
                </a:highlight>
              </a:rPr>
              <a: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a:t>
            </a:r>
            <a:r>
              <a:rPr lang="en-IN" sz="2200">
                <a:solidFill>
                  <a:schemeClr val="dk1"/>
                </a:solidFill>
                <a:highlight>
                  <a:srgbClr val="FFFFFF"/>
                </a:highlight>
              </a:rPr>
              <a:t>   session</a:t>
            </a:r>
            <a:r>
              <a:rPr lang="en-IN" sz="2200">
                <a:solidFill>
                  <a:srgbClr val="666600"/>
                </a:solidFill>
                <a:highlight>
                  <a:srgbClr val="FFFFFF"/>
                </a:highlight>
              </a:rPr>
              <a:t>-</a:t>
            </a:r>
            <a:r>
              <a:rPr lang="en-IN" sz="2200">
                <a:solidFill>
                  <a:schemeClr val="dk1"/>
                </a:solidFill>
                <a:highlight>
                  <a:srgbClr val="FFFFFF"/>
                </a:highlight>
              </a:rPr>
              <a:t>initiate               </a:t>
            </a:r>
            <a:r>
              <a:rPr lang="en-IN" sz="2200">
                <a:solidFill>
                  <a:srgbClr val="666600"/>
                </a:solidFill>
                <a:highlight>
                  <a:srgbClr val="FFFFFF"/>
                </a:highlight>
              </a:rPr>
              <a: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|----------------------------&gt;|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a:t>
            </a:r>
            <a:r>
              <a:rPr lang="en-IN" sz="2200">
                <a:solidFill>
                  <a:schemeClr val="dk1"/>
                </a:solidFill>
                <a:highlight>
                  <a:srgbClr val="FFFFFF"/>
                </a:highlight>
              </a:rPr>
              <a:t>   ack                                       </a:t>
            </a:r>
            <a:r>
              <a:rPr lang="en-IN" sz="2200">
                <a:solidFill>
                  <a:srgbClr val="666600"/>
                </a:solidFill>
                <a:highlight>
                  <a:srgbClr val="FFFFFF"/>
                </a:highlight>
              </a:rPr>
              <a: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|&lt;----------------------------|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a:t>
            </a:r>
            <a:r>
              <a:rPr lang="en-IN" sz="2200">
                <a:solidFill>
                  <a:schemeClr val="dk1"/>
                </a:solidFill>
                <a:highlight>
                  <a:srgbClr val="FFFFFF"/>
                </a:highlight>
              </a:rPr>
              <a:t>   session</a:t>
            </a:r>
            <a:r>
              <a:rPr lang="en-IN" sz="2200">
                <a:solidFill>
                  <a:srgbClr val="666600"/>
                </a:solidFill>
                <a:highlight>
                  <a:srgbClr val="FFFFFF"/>
                </a:highlight>
              </a:rPr>
              <a:t>-</a:t>
            </a:r>
            <a:r>
              <a:rPr lang="en-IN" sz="2200">
                <a:solidFill>
                  <a:schemeClr val="dk1"/>
                </a:solidFill>
                <a:highlight>
                  <a:srgbClr val="FFFFFF"/>
                </a:highlight>
              </a:rPr>
              <a:t>accept              </a:t>
            </a:r>
            <a:r>
              <a:rPr lang="en-IN" sz="2200">
                <a:solidFill>
                  <a:srgbClr val="666600"/>
                </a:solidFill>
                <a:highlight>
                  <a:srgbClr val="FFFFFF"/>
                </a:highlight>
              </a:rPr>
              <a: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|&lt;----------------------------|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a:t>
            </a:r>
            <a:r>
              <a:rPr lang="en-IN" sz="2200">
                <a:solidFill>
                  <a:schemeClr val="dk1"/>
                </a:solidFill>
                <a:highlight>
                  <a:srgbClr val="FFFFFF"/>
                </a:highlight>
              </a:rPr>
              <a:t>   ack                                       </a:t>
            </a:r>
            <a:r>
              <a:rPr lang="en-IN" sz="2200">
                <a:solidFill>
                  <a:srgbClr val="666600"/>
                </a:solidFill>
                <a:highlight>
                  <a:srgbClr val="FFFFFF"/>
                </a:highlight>
              </a:rPr>
              <a: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|----------------------------&gt;|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a:t>
            </a:r>
            <a:r>
              <a:rPr lang="en-IN" sz="2200">
                <a:solidFill>
                  <a:schemeClr val="dk1"/>
                </a:solidFill>
                <a:highlight>
                  <a:srgbClr val="FFFFFF"/>
                </a:highlight>
              </a:rPr>
              <a:t>   MEDIA SESSION            </a:t>
            </a:r>
            <a:r>
              <a:rPr lang="en-IN" sz="2200">
                <a:solidFill>
                  <a:srgbClr val="666600"/>
                </a:solidFill>
                <a:highlight>
                  <a:srgbClr val="FFFFFF"/>
                </a:highlight>
              </a:rPr>
              <a: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|&lt;=================&gt;|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a:t>
            </a:r>
            <a:r>
              <a:rPr lang="en-IN" sz="2200">
                <a:solidFill>
                  <a:schemeClr val="dk1"/>
                </a:solidFill>
                <a:highlight>
                  <a:srgbClr val="FFFFFF"/>
                </a:highlight>
              </a:rPr>
              <a:t>   session</a:t>
            </a:r>
            <a:r>
              <a:rPr lang="en-IN" sz="2200">
                <a:solidFill>
                  <a:srgbClr val="666600"/>
                </a:solidFill>
                <a:highlight>
                  <a:srgbClr val="FFFFFF"/>
                </a:highlight>
              </a:rPr>
              <a:t>-</a:t>
            </a:r>
            <a:r>
              <a:rPr lang="en-IN" sz="2200">
                <a:solidFill>
                  <a:schemeClr val="dk1"/>
                </a:solidFill>
                <a:highlight>
                  <a:srgbClr val="FFFFFF"/>
                </a:highlight>
              </a:rPr>
              <a:t>terminate         </a:t>
            </a:r>
            <a:r>
              <a:rPr lang="en-IN" sz="2200">
                <a:solidFill>
                  <a:srgbClr val="666600"/>
                </a:solidFill>
                <a:highlight>
                  <a:srgbClr val="FFFFFF"/>
                </a:highlight>
              </a:rPr>
              <a: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|&lt;----------------------------|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a:t>
            </a:r>
            <a:r>
              <a:rPr lang="en-IN" sz="2200">
                <a:solidFill>
                  <a:schemeClr val="dk1"/>
                </a:solidFill>
                <a:highlight>
                  <a:srgbClr val="FFFFFF"/>
                </a:highlight>
              </a:rPr>
              <a:t>   ack                                       </a:t>
            </a:r>
            <a:r>
              <a:rPr lang="en-IN" sz="2200">
                <a:solidFill>
                  <a:srgbClr val="666600"/>
                </a:solidFill>
                <a:highlight>
                  <a:srgbClr val="FFFFFF"/>
                </a:highlight>
              </a:rPr>
              <a: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r>
              <a:rPr lang="en-IN" sz="2200">
                <a:solidFill>
                  <a:srgbClr val="666600"/>
                </a:solidFill>
                <a:highlight>
                  <a:srgbClr val="FFFFFF"/>
                </a:highlight>
              </a:rPr>
              <a:t>|----------------------------&gt;|</a:t>
            </a:r>
          </a:p>
          <a:p>
            <a:pPr marL="0" lvl="0" indent="-69850" rtl="0">
              <a:lnSpc>
                <a:spcPct val="115227"/>
              </a:lnSpc>
              <a:spcBef>
                <a:spcPts val="0"/>
              </a:spcBef>
              <a:buClr>
                <a:schemeClr val="dk1"/>
              </a:buClr>
              <a:buSzPct val="50000"/>
              <a:buFont typeface="Arial"/>
              <a:buNone/>
            </a:pPr>
            <a:r>
              <a:rPr lang="en-IN" sz="2200">
                <a:solidFill>
                  <a:schemeClr val="dk1"/>
                </a:solidFill>
                <a:highlight>
                  <a:srgbClr val="FFFFFF"/>
                </a:highlight>
              </a:rPr>
              <a:t>  </a:t>
            </a:r>
          </a:p>
          <a:p>
            <a:pPr marL="0" lvl="0" indent="-69850" rtl="0">
              <a:lnSpc>
                <a:spcPct val="115227"/>
              </a:lnSpc>
              <a:spcBef>
                <a:spcPts val="0"/>
              </a:spcBef>
              <a:buClr>
                <a:schemeClr val="dk1"/>
              </a:buClr>
              <a:buSzPct val="100000"/>
              <a:buFont typeface="Arial"/>
              <a:buNone/>
            </a:pPr>
            <a:r>
              <a:rPr lang="en-IN" sz="1100">
                <a:solidFill>
                  <a:schemeClr val="dk1"/>
                </a:solidFill>
                <a:highlight>
                  <a:srgbClr val="FFFFFF"/>
                </a:highlight>
                <a:latin typeface="Verdana"/>
                <a:ea typeface="Verdana"/>
                <a:cs typeface="Verdana"/>
                <a:sym typeface="Verdana"/>
              </a:rPr>
              <a:t> </a:t>
            </a:r>
          </a:p>
          <a:p>
            <a:pPr lvl="0">
              <a:spcBef>
                <a:spcPts val="0"/>
              </a:spcBef>
              <a:buNone/>
            </a:pPr>
            <a:endParaRPr/>
          </a:p>
        </p:txBody>
      </p:sp>
      <p:sp>
        <p:nvSpPr>
          <p:cNvPr id="258" name="Shape 258"/>
          <p:cNvSpPr txBox="1">
            <a:spLocks noGrp="1"/>
          </p:cNvSpPr>
          <p:nvPr>
            <p:ph type="body" idx="1"/>
          </p:nvPr>
        </p:nvSpPr>
        <p:spPr>
          <a:xfrm>
            <a:off x="5702500" y="683850"/>
            <a:ext cx="5747399" cy="6098999"/>
          </a:xfrm>
          <a:prstGeom prst="rect">
            <a:avLst/>
          </a:prstGeom>
        </p:spPr>
        <p:txBody>
          <a:bodyPr lIns="91425" tIns="91425" rIns="91425" bIns="91425" anchor="t" anchorCtr="0">
            <a:noAutofit/>
          </a:bodyPr>
          <a:lstStyle/>
          <a:p>
            <a:pPr marL="0" lvl="0" indent="0" rtl="0">
              <a:lnSpc>
                <a:spcPct val="115227"/>
              </a:lnSpc>
              <a:spcBef>
                <a:spcPts val="0"/>
              </a:spcBef>
              <a:buNone/>
            </a:pPr>
            <a:r>
              <a:rPr lang="en-IN">
                <a:solidFill>
                  <a:srgbClr val="000088"/>
                </a:solidFill>
                <a:highlight>
                  <a:srgbClr val="FFFFFF"/>
                </a:highlight>
              </a:rPr>
              <a:t>EXAMPLE OF A SESSION-INITIATE STANZA SENT BY THE INITIATOR:</a:t>
            </a:r>
          </a:p>
          <a:p>
            <a:pPr marL="0" lvl="0" indent="0" rtl="0">
              <a:lnSpc>
                <a:spcPct val="115227"/>
              </a:lnSpc>
              <a:spcBef>
                <a:spcPts val="0"/>
              </a:spcBef>
              <a:buNone/>
            </a:pPr>
            <a:endParaRPr>
              <a:solidFill>
                <a:srgbClr val="000088"/>
              </a:solidFill>
              <a:highlight>
                <a:srgbClr val="FFFFFF"/>
              </a:highlight>
            </a:endParaRPr>
          </a:p>
          <a:p>
            <a:pPr marL="0" lvl="0" indent="-69850" rtl="0">
              <a:lnSpc>
                <a:spcPct val="115227"/>
              </a:lnSpc>
              <a:spcBef>
                <a:spcPts val="0"/>
              </a:spcBef>
              <a:buClr>
                <a:schemeClr val="dk1"/>
              </a:buClr>
              <a:buSzPct val="61111"/>
              <a:buFont typeface="Arial"/>
              <a:buNone/>
            </a:pPr>
            <a:r>
              <a:rPr lang="en-IN">
                <a:solidFill>
                  <a:srgbClr val="000088"/>
                </a:solidFill>
                <a:highlight>
                  <a:srgbClr val="FFFFFF"/>
                </a:highlight>
              </a:rPr>
              <a:t>&lt;iq</a:t>
            </a:r>
            <a:r>
              <a:rPr lang="en-IN">
                <a:solidFill>
                  <a:schemeClr val="dk1"/>
                </a:solidFill>
                <a:highlight>
                  <a:srgbClr val="FFFFFF"/>
                </a:highlight>
              </a:rPr>
              <a:t> </a:t>
            </a:r>
            <a:r>
              <a:rPr lang="en-IN">
                <a:solidFill>
                  <a:srgbClr val="660066"/>
                </a:solidFill>
                <a:highlight>
                  <a:srgbClr val="FFFFFF"/>
                </a:highlight>
              </a:rPr>
              <a:t>from</a:t>
            </a:r>
            <a:r>
              <a:rPr lang="en-IN">
                <a:solidFill>
                  <a:srgbClr val="666600"/>
                </a:solidFill>
                <a:highlight>
                  <a:srgbClr val="FFFFFF"/>
                </a:highlight>
              </a:rPr>
              <a:t>=</a:t>
            </a:r>
            <a:r>
              <a:rPr lang="en-IN">
                <a:solidFill>
                  <a:srgbClr val="008800"/>
                </a:solidFill>
                <a:highlight>
                  <a:srgbClr val="FFFFFF"/>
                </a:highlight>
              </a:rPr>
              <a:t>'usera@xyz.lit/res1'</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660066"/>
                </a:solidFill>
                <a:highlight>
                  <a:srgbClr val="FFFFFF"/>
                </a:highlight>
              </a:rPr>
              <a:t>id</a:t>
            </a:r>
            <a:r>
              <a:rPr lang="en-IN">
                <a:solidFill>
                  <a:srgbClr val="666600"/>
                </a:solidFill>
                <a:highlight>
                  <a:srgbClr val="FFFFFF"/>
                </a:highlight>
              </a:rPr>
              <a:t>=</a:t>
            </a:r>
            <a:r>
              <a:rPr lang="en-IN">
                <a:solidFill>
                  <a:srgbClr val="008800"/>
                </a:solidFill>
                <a:highlight>
                  <a:srgbClr val="FFFFFF"/>
                </a:highlight>
              </a:rPr>
              <a:t>'zid615d9'</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660066"/>
                </a:solidFill>
                <a:highlight>
                  <a:srgbClr val="FFFFFF"/>
                </a:highlight>
              </a:rPr>
              <a:t>to</a:t>
            </a:r>
            <a:r>
              <a:rPr lang="en-IN">
                <a:solidFill>
                  <a:srgbClr val="666600"/>
                </a:solidFill>
                <a:highlight>
                  <a:srgbClr val="FFFFFF"/>
                </a:highlight>
              </a:rPr>
              <a:t>=</a:t>
            </a:r>
            <a:r>
              <a:rPr lang="en-IN">
                <a:solidFill>
                  <a:srgbClr val="008800"/>
                </a:solidFill>
                <a:highlight>
                  <a:srgbClr val="FFFFFF"/>
                </a:highlight>
              </a:rPr>
              <a:t>'userb@pqr.lit/res2'</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660066"/>
                </a:solidFill>
                <a:highlight>
                  <a:srgbClr val="FFFFFF"/>
                </a:highlight>
              </a:rPr>
              <a:t>type</a:t>
            </a:r>
            <a:r>
              <a:rPr lang="en-IN">
                <a:solidFill>
                  <a:srgbClr val="666600"/>
                </a:solidFill>
                <a:highlight>
                  <a:srgbClr val="FFFFFF"/>
                </a:highlight>
              </a:rPr>
              <a:t>=</a:t>
            </a:r>
            <a:r>
              <a:rPr lang="en-IN">
                <a:solidFill>
                  <a:srgbClr val="008800"/>
                </a:solidFill>
                <a:highlight>
                  <a:srgbClr val="FFFFFF"/>
                </a:highlight>
              </a:rPr>
              <a:t>'set'</a:t>
            </a:r>
            <a:r>
              <a:rPr lang="en-IN">
                <a:solidFill>
                  <a:srgbClr val="000088"/>
                </a:solidFill>
                <a:highlight>
                  <a:srgbClr val="FFFFFF"/>
                </a:highlight>
              </a:rPr>
              <a:t>&gt;</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000088"/>
                </a:solidFill>
                <a:highlight>
                  <a:srgbClr val="FFFFFF"/>
                </a:highlight>
              </a:rPr>
              <a:t>&lt;jingle</a:t>
            </a:r>
            <a:r>
              <a:rPr lang="en-IN">
                <a:solidFill>
                  <a:schemeClr val="dk1"/>
                </a:solidFill>
                <a:highlight>
                  <a:srgbClr val="FFFFFF"/>
                </a:highlight>
              </a:rPr>
              <a:t> </a:t>
            </a:r>
            <a:r>
              <a:rPr lang="en-IN">
                <a:solidFill>
                  <a:srgbClr val="660066"/>
                </a:solidFill>
                <a:highlight>
                  <a:srgbClr val="FFFFFF"/>
                </a:highlight>
              </a:rPr>
              <a:t>xmlns</a:t>
            </a:r>
            <a:r>
              <a:rPr lang="en-IN">
                <a:solidFill>
                  <a:srgbClr val="666600"/>
                </a:solidFill>
                <a:highlight>
                  <a:srgbClr val="FFFFFF"/>
                </a:highlight>
              </a:rPr>
              <a:t>=</a:t>
            </a:r>
            <a:r>
              <a:rPr lang="en-IN">
                <a:solidFill>
                  <a:srgbClr val="008800"/>
                </a:solidFill>
                <a:highlight>
                  <a:srgbClr val="FFFFFF"/>
                </a:highlight>
              </a:rPr>
              <a:t>'urn:xmpp:jingle:1'</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660066"/>
                </a:solidFill>
                <a:highlight>
                  <a:srgbClr val="FFFFFF"/>
                </a:highlight>
              </a:rPr>
              <a:t>action</a:t>
            </a:r>
            <a:r>
              <a:rPr lang="en-IN">
                <a:solidFill>
                  <a:srgbClr val="666600"/>
                </a:solidFill>
                <a:highlight>
                  <a:srgbClr val="FFFFFF"/>
                </a:highlight>
              </a:rPr>
              <a:t>=</a:t>
            </a:r>
            <a:r>
              <a:rPr lang="en-IN">
                <a:solidFill>
                  <a:srgbClr val="008800"/>
                </a:solidFill>
                <a:highlight>
                  <a:srgbClr val="FFFFFF"/>
                </a:highlight>
              </a:rPr>
              <a:t>'session-initiate'</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660066"/>
                </a:solidFill>
                <a:highlight>
                  <a:srgbClr val="FFFFFF"/>
                </a:highlight>
              </a:rPr>
              <a:t>initiator</a:t>
            </a:r>
            <a:r>
              <a:rPr lang="en-IN">
                <a:solidFill>
                  <a:srgbClr val="666600"/>
                </a:solidFill>
                <a:highlight>
                  <a:srgbClr val="FFFFFF"/>
                </a:highlight>
              </a:rPr>
              <a:t>=</a:t>
            </a:r>
            <a:r>
              <a:rPr lang="en-IN">
                <a:solidFill>
                  <a:srgbClr val="008800"/>
                </a:solidFill>
                <a:highlight>
                  <a:srgbClr val="FFFFFF"/>
                </a:highlight>
              </a:rPr>
              <a:t>'usera@xyz.lit/res1'</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660066"/>
                </a:solidFill>
                <a:highlight>
                  <a:srgbClr val="FFFFFF"/>
                </a:highlight>
              </a:rPr>
              <a:t>sid</a:t>
            </a:r>
            <a:r>
              <a:rPr lang="en-IN">
                <a:solidFill>
                  <a:srgbClr val="666600"/>
                </a:solidFill>
                <a:highlight>
                  <a:srgbClr val="FFFFFF"/>
                </a:highlight>
              </a:rPr>
              <a:t>=</a:t>
            </a:r>
            <a:r>
              <a:rPr lang="en-IN">
                <a:solidFill>
                  <a:srgbClr val="008800"/>
                </a:solidFill>
                <a:highlight>
                  <a:srgbClr val="FFFFFF"/>
                </a:highlight>
              </a:rPr>
              <a:t>'a73sjjvkla37jfea'</a:t>
            </a:r>
            <a:r>
              <a:rPr lang="en-IN">
                <a:solidFill>
                  <a:srgbClr val="000088"/>
                </a:solidFill>
                <a:highlight>
                  <a:srgbClr val="FFFFFF"/>
                </a:highlight>
              </a:rPr>
              <a:t>&gt;</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000088"/>
                </a:solidFill>
                <a:highlight>
                  <a:srgbClr val="FFFFFF"/>
                </a:highlight>
              </a:rPr>
              <a:t>&lt;content</a:t>
            </a:r>
            <a:r>
              <a:rPr lang="en-IN">
                <a:solidFill>
                  <a:schemeClr val="dk1"/>
                </a:solidFill>
                <a:highlight>
                  <a:srgbClr val="FFFFFF"/>
                </a:highlight>
              </a:rPr>
              <a:t>  </a:t>
            </a:r>
            <a:r>
              <a:rPr lang="en-IN">
                <a:solidFill>
                  <a:srgbClr val="660066"/>
                </a:solidFill>
                <a:highlight>
                  <a:srgbClr val="FFFFFF"/>
                </a:highlight>
              </a:rPr>
              <a:t>creator</a:t>
            </a:r>
            <a:r>
              <a:rPr lang="en-IN">
                <a:solidFill>
                  <a:srgbClr val="666600"/>
                </a:solidFill>
                <a:highlight>
                  <a:srgbClr val="FFFFFF"/>
                </a:highlight>
              </a:rPr>
              <a:t>=</a:t>
            </a:r>
            <a:r>
              <a:rPr lang="en-IN">
                <a:solidFill>
                  <a:srgbClr val="008800"/>
                </a:solidFill>
                <a:highlight>
                  <a:srgbClr val="FFFFFF"/>
                </a:highlight>
              </a:rPr>
              <a:t>'initiator'</a:t>
            </a:r>
            <a:r>
              <a:rPr lang="en-IN">
                <a:solidFill>
                  <a:schemeClr val="dk1"/>
                </a:solidFill>
                <a:highlight>
                  <a:srgbClr val="FFFFFF"/>
                </a:highlight>
              </a:rPr>
              <a:t>    </a:t>
            </a:r>
            <a:r>
              <a:rPr lang="en-IN">
                <a:solidFill>
                  <a:srgbClr val="660066"/>
                </a:solidFill>
                <a:highlight>
                  <a:srgbClr val="FFFFFF"/>
                </a:highlight>
              </a:rPr>
              <a:t>name</a:t>
            </a:r>
            <a:r>
              <a:rPr lang="en-IN">
                <a:solidFill>
                  <a:srgbClr val="666600"/>
                </a:solidFill>
                <a:highlight>
                  <a:srgbClr val="FFFFFF"/>
                </a:highlight>
              </a:rPr>
              <a:t>=</a:t>
            </a:r>
            <a:r>
              <a:rPr lang="en-IN">
                <a:solidFill>
                  <a:srgbClr val="008800"/>
                </a:solidFill>
                <a:highlight>
                  <a:srgbClr val="FFFFFF"/>
                </a:highlight>
              </a:rPr>
              <a:t>'this-is-a-stub'</a:t>
            </a:r>
            <a:r>
              <a:rPr lang="en-IN">
                <a:solidFill>
                  <a:srgbClr val="000088"/>
                </a:solidFill>
                <a:highlight>
                  <a:srgbClr val="FFFFFF"/>
                </a:highlight>
              </a:rPr>
              <a:t>&gt;</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000088"/>
                </a:solidFill>
                <a:highlight>
                  <a:srgbClr val="FFFFFF"/>
                </a:highlight>
              </a:rPr>
              <a:t>&lt;description</a:t>
            </a:r>
            <a:r>
              <a:rPr lang="en-IN">
                <a:solidFill>
                  <a:schemeClr val="dk1"/>
                </a:solidFill>
                <a:highlight>
                  <a:srgbClr val="FFFFFF"/>
                </a:highlight>
              </a:rPr>
              <a:t> </a:t>
            </a:r>
            <a:r>
              <a:rPr lang="en-IN">
                <a:solidFill>
                  <a:srgbClr val="660066"/>
                </a:solidFill>
                <a:highlight>
                  <a:srgbClr val="FFFFFF"/>
                </a:highlight>
              </a:rPr>
              <a:t>xmlns</a:t>
            </a:r>
            <a:r>
              <a:rPr lang="en-IN">
                <a:solidFill>
                  <a:srgbClr val="666600"/>
                </a:solidFill>
                <a:highlight>
                  <a:srgbClr val="FFFFFF"/>
                </a:highlight>
              </a:rPr>
              <a:t>=</a:t>
            </a:r>
            <a:r>
              <a:rPr lang="en-IN">
                <a:solidFill>
                  <a:srgbClr val="008800"/>
                </a:solidFill>
                <a:highlight>
                  <a:srgbClr val="FFFFFF"/>
                </a:highlight>
              </a:rPr>
              <a:t>'urn:xmpp:jingle:apps:stub:0'</a:t>
            </a:r>
            <a:r>
              <a:rPr lang="en-IN">
                <a:solidFill>
                  <a:srgbClr val="000088"/>
                </a:solidFill>
                <a:highlight>
                  <a:srgbClr val="FFFFFF"/>
                </a:highlight>
              </a:rPr>
              <a:t>/&gt;</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000088"/>
                </a:solidFill>
                <a:highlight>
                  <a:srgbClr val="FFFFFF"/>
                </a:highlight>
              </a:rPr>
              <a:t>&lt;transport</a:t>
            </a:r>
            <a:r>
              <a:rPr lang="en-IN">
                <a:solidFill>
                  <a:schemeClr val="dk1"/>
                </a:solidFill>
                <a:highlight>
                  <a:srgbClr val="FFFFFF"/>
                </a:highlight>
              </a:rPr>
              <a:t> </a:t>
            </a:r>
            <a:r>
              <a:rPr lang="en-IN">
                <a:solidFill>
                  <a:srgbClr val="660066"/>
                </a:solidFill>
                <a:highlight>
                  <a:srgbClr val="FFFFFF"/>
                </a:highlight>
              </a:rPr>
              <a:t>xmlns</a:t>
            </a:r>
            <a:r>
              <a:rPr lang="en-IN">
                <a:solidFill>
                  <a:srgbClr val="666600"/>
                </a:solidFill>
                <a:highlight>
                  <a:srgbClr val="FFFFFF"/>
                </a:highlight>
              </a:rPr>
              <a:t>=</a:t>
            </a:r>
            <a:r>
              <a:rPr lang="en-IN">
                <a:solidFill>
                  <a:srgbClr val="008800"/>
                </a:solidFill>
                <a:highlight>
                  <a:srgbClr val="FFFFFF"/>
                </a:highlight>
              </a:rPr>
              <a:t>'urn:xmpp:jingle:transports:stub:0'</a:t>
            </a:r>
            <a:r>
              <a:rPr lang="en-IN">
                <a:solidFill>
                  <a:srgbClr val="000088"/>
                </a:solidFill>
                <a:highlight>
                  <a:srgbClr val="FFFFFF"/>
                </a:highlight>
              </a:rPr>
              <a:t>/&gt;</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000088"/>
                </a:solidFill>
                <a:highlight>
                  <a:srgbClr val="FFFFFF"/>
                </a:highlight>
              </a:rPr>
              <a:t>&lt;/content&gt;</a:t>
            </a:r>
          </a:p>
          <a:p>
            <a:pPr marL="0" lvl="0" indent="-69850" rtl="0">
              <a:lnSpc>
                <a:spcPct val="115227"/>
              </a:lnSpc>
              <a:spcBef>
                <a:spcPts val="0"/>
              </a:spcBef>
              <a:buClr>
                <a:schemeClr val="dk1"/>
              </a:buClr>
              <a:buSzPct val="61111"/>
              <a:buFont typeface="Arial"/>
              <a:buNone/>
            </a:pPr>
            <a:r>
              <a:rPr lang="en-IN">
                <a:solidFill>
                  <a:schemeClr val="dk1"/>
                </a:solidFill>
                <a:highlight>
                  <a:srgbClr val="FFFFFF"/>
                </a:highlight>
              </a:rPr>
              <a:t>  </a:t>
            </a:r>
            <a:r>
              <a:rPr lang="en-IN">
                <a:solidFill>
                  <a:srgbClr val="000088"/>
                </a:solidFill>
                <a:highlight>
                  <a:srgbClr val="FFFFFF"/>
                </a:highlight>
              </a:rPr>
              <a:t>&lt;/jingle&gt;</a:t>
            </a:r>
          </a:p>
          <a:p>
            <a:pPr marL="0" lvl="0" indent="-69850" rtl="0">
              <a:lnSpc>
                <a:spcPct val="115227"/>
              </a:lnSpc>
              <a:spcBef>
                <a:spcPts val="0"/>
              </a:spcBef>
              <a:buClr>
                <a:schemeClr val="dk1"/>
              </a:buClr>
              <a:buSzPct val="61111"/>
              <a:buFont typeface="Arial"/>
              <a:buNone/>
            </a:pPr>
            <a:r>
              <a:rPr lang="en-IN">
                <a:solidFill>
                  <a:srgbClr val="000088"/>
                </a:solidFill>
                <a:highlight>
                  <a:srgbClr val="FFFFFF"/>
                </a:highlight>
              </a:rPr>
              <a:t>&lt;/iq&gt;</a:t>
            </a:r>
          </a:p>
          <a:p>
            <a:pPr lvl="0" rtl="0">
              <a:spcBef>
                <a:spcPts val="0"/>
              </a:spcBef>
              <a:buNone/>
            </a:pPr>
            <a:endParaRPr/>
          </a:p>
        </p:txBody>
      </p:sp>
    </p:spTree>
    <p:extLst>
      <p:ext uri="{BB962C8B-B14F-4D97-AF65-F5344CB8AC3E}">
        <p14:creationId xmlns:p14="http://schemas.microsoft.com/office/powerpoint/2010/main" val="813235563"/>
      </p:ext>
    </p:extLst>
  </p:cSld>
  <p:clrMapOvr>
    <a:masterClrMapping/>
  </p:clrMapOvr>
  <p:transition spd="slow">
    <p:cut/>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Shape 263"/>
          <p:cNvSpPr txBox="1">
            <a:spLocks noGrp="1"/>
          </p:cNvSpPr>
          <p:nvPr>
            <p:ph type="title"/>
          </p:nvPr>
        </p:nvSpPr>
        <p:spPr>
          <a:xfrm>
            <a:off x="2592925" y="624110"/>
            <a:ext cx="8911799" cy="1280999"/>
          </a:xfrm>
          <a:prstGeom prst="rect">
            <a:avLst/>
          </a:prstGeom>
        </p:spPr>
        <p:txBody>
          <a:bodyPr lIns="91425" tIns="91425" rIns="91425" bIns="91425" anchor="t" anchorCtr="0">
            <a:noAutofit/>
          </a:bodyPr>
          <a:lstStyle/>
          <a:p>
            <a:pPr lvl="0">
              <a:spcBef>
                <a:spcPts val="0"/>
              </a:spcBef>
              <a:buNone/>
            </a:pPr>
            <a:r>
              <a:rPr lang="en-IN"/>
              <a:t>Jingle for Voice</a:t>
            </a:r>
          </a:p>
        </p:txBody>
      </p:sp>
      <p:sp>
        <p:nvSpPr>
          <p:cNvPr id="264" name="Shape 264"/>
          <p:cNvSpPr txBox="1">
            <a:spLocks noGrp="1"/>
          </p:cNvSpPr>
          <p:nvPr>
            <p:ph type="body" idx="1"/>
          </p:nvPr>
        </p:nvSpPr>
        <p:spPr>
          <a:xfrm>
            <a:off x="2589211" y="2133600"/>
            <a:ext cx="8915400" cy="3777599"/>
          </a:xfrm>
          <a:prstGeom prst="rect">
            <a:avLst/>
          </a:prstGeom>
        </p:spPr>
        <p:txBody>
          <a:bodyPr lIns="91425" tIns="91425" rIns="91425" bIns="91425" anchor="t" anchorCtr="0">
            <a:noAutofit/>
          </a:bodyPr>
          <a:lstStyle/>
          <a:p>
            <a:pPr marL="457200" lvl="0" indent="-368300" rtl="0">
              <a:spcBef>
                <a:spcPts val="0"/>
              </a:spcBef>
              <a:buSzPct val="100000"/>
            </a:pPr>
            <a:r>
              <a:rPr lang="en-IN" sz="2200"/>
              <a:t>Jingle can be used to initiate and negotiate a variety of peer-to-peer session. One of the media is voice or video which are exchanged over the Realtime Transport Protocol. </a:t>
            </a:r>
          </a:p>
          <a:p>
            <a:pPr marL="0" lvl="0" indent="0" rtl="0">
              <a:spcBef>
                <a:spcPts val="0"/>
              </a:spcBef>
              <a:buNone/>
            </a:pPr>
            <a:endParaRPr sz="2200"/>
          </a:p>
          <a:p>
            <a:pPr marL="457200" lvl="0" indent="-368300" rtl="0">
              <a:spcBef>
                <a:spcPts val="0"/>
              </a:spcBef>
              <a:buSzPct val="100000"/>
            </a:pPr>
            <a:r>
              <a:rPr lang="en-IN" sz="2200"/>
              <a:t>Informational Messages:</a:t>
            </a:r>
          </a:p>
          <a:p>
            <a:pPr marL="914400" lvl="1" indent="-368300" rtl="0">
              <a:spcBef>
                <a:spcPts val="0"/>
              </a:spcBef>
              <a:buSzPct val="100000"/>
            </a:pPr>
            <a:r>
              <a:rPr lang="en-IN" sz="2200"/>
              <a:t>Active</a:t>
            </a:r>
          </a:p>
          <a:p>
            <a:pPr marL="914400" lvl="1" indent="-368300" rtl="0">
              <a:spcBef>
                <a:spcPts val="0"/>
              </a:spcBef>
              <a:buSzPct val="100000"/>
            </a:pPr>
            <a:r>
              <a:rPr lang="en-IN" sz="2200"/>
              <a:t>Hold</a:t>
            </a:r>
          </a:p>
          <a:p>
            <a:pPr marL="914400" lvl="1" indent="-368300" rtl="0">
              <a:spcBef>
                <a:spcPts val="0"/>
              </a:spcBef>
              <a:buSzPct val="100000"/>
            </a:pPr>
            <a:r>
              <a:rPr lang="en-IN" sz="2200"/>
              <a:t>Mute</a:t>
            </a:r>
          </a:p>
          <a:p>
            <a:pPr marL="914400" lvl="1" indent="-368300" rtl="0">
              <a:spcBef>
                <a:spcPts val="0"/>
              </a:spcBef>
              <a:buSzPct val="100000"/>
            </a:pPr>
            <a:r>
              <a:rPr lang="en-IN" sz="2200"/>
              <a:t>Ringing</a:t>
            </a:r>
          </a:p>
        </p:txBody>
      </p:sp>
    </p:spTree>
    <p:extLst>
      <p:ext uri="{BB962C8B-B14F-4D97-AF65-F5344CB8AC3E}">
        <p14:creationId xmlns:p14="http://schemas.microsoft.com/office/powerpoint/2010/main" val="535663522"/>
      </p:ext>
    </p:extLst>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Why XMPP?</a:t>
            </a:r>
            <a:endParaRPr lang="en-IN" dirty="0"/>
          </a:p>
        </p:txBody>
      </p:sp>
      <p:sp>
        <p:nvSpPr>
          <p:cNvPr id="3" name="Content Placeholder 2"/>
          <p:cNvSpPr>
            <a:spLocks noGrp="1"/>
          </p:cNvSpPr>
          <p:nvPr>
            <p:ph idx="1"/>
          </p:nvPr>
        </p:nvSpPr>
        <p:spPr/>
        <p:txBody>
          <a:bodyPr/>
          <a:lstStyle/>
          <a:p>
            <a:endParaRPr lang="en-IN" dirty="0"/>
          </a:p>
        </p:txBody>
      </p:sp>
    </p:spTree>
    <p:extLst>
      <p:ext uri="{BB962C8B-B14F-4D97-AF65-F5344CB8AC3E}">
        <p14:creationId xmlns:p14="http://schemas.microsoft.com/office/powerpoint/2010/main" val="445559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Where can this be used?</a:t>
            </a:r>
            <a:endParaRPr lang="en-IN" dirty="0"/>
          </a:p>
        </p:txBody>
      </p:sp>
      <p:sp>
        <p:nvSpPr>
          <p:cNvPr id="3" name="Content Placeholder 2"/>
          <p:cNvSpPr>
            <a:spLocks noGrp="1"/>
          </p:cNvSpPr>
          <p:nvPr>
            <p:ph idx="1"/>
          </p:nvPr>
        </p:nvSpPr>
        <p:spPr>
          <a:xfrm>
            <a:off x="2589211" y="1639330"/>
            <a:ext cx="8915400" cy="3777622"/>
          </a:xfrm>
        </p:spPr>
        <p:txBody>
          <a:bodyPr>
            <a:normAutofit/>
          </a:bodyPr>
          <a:lstStyle/>
          <a:p>
            <a:r>
              <a:rPr lang="en-IN" sz="2000" dirty="0" smtClean="0">
                <a:latin typeface="Questrial" panose="020B0604020202020204" charset="0"/>
              </a:rPr>
              <a:t>The concept of a chat client can be extended and applied to users logged on to different social networking sites or applications that have their own chat clients.</a:t>
            </a:r>
          </a:p>
          <a:p>
            <a:r>
              <a:rPr lang="en-IN" sz="2000" dirty="0" smtClean="0">
                <a:latin typeface="Questrial" panose="020B0604020202020204" charset="0"/>
              </a:rPr>
              <a:t>For example, Flipkart </a:t>
            </a:r>
            <a:r>
              <a:rPr lang="en-IN" sz="2000" dirty="0">
                <a:latin typeface="Questrial" panose="020B0604020202020204" charset="0"/>
              </a:rPr>
              <a:t>has introduced Ping that lets customers share product images and discuss with each other while shopping on the e-commerce platform</a:t>
            </a:r>
            <a:r>
              <a:rPr lang="en-IN" sz="2000" dirty="0" smtClean="0">
                <a:latin typeface="Questrial" panose="020B0604020202020204" charset="0"/>
              </a:rPr>
              <a:t>.</a:t>
            </a:r>
          </a:p>
          <a:p>
            <a:r>
              <a:rPr lang="en-IN" sz="2000" dirty="0" smtClean="0">
                <a:latin typeface="Questrial" panose="020B0604020202020204" charset="0"/>
              </a:rPr>
              <a:t>Thus, using this application a person using Flipkart Ping can communicate with a user logged on to Google Hangouts.</a:t>
            </a:r>
          </a:p>
          <a:p>
            <a:pPr marL="0" indent="0">
              <a:buNone/>
            </a:pPr>
            <a:endParaRPr lang="en-IN" sz="2000" dirty="0">
              <a:latin typeface="Questrial" panose="020B0604020202020204" charset="0"/>
            </a:endParaRPr>
          </a:p>
          <a:p>
            <a:endParaRPr lang="en-IN" sz="2000" dirty="0">
              <a:latin typeface="Questrial" panose="020B0604020202020204" charset="0"/>
            </a:endParaRPr>
          </a:p>
        </p:txBody>
      </p:sp>
    </p:spTree>
    <p:extLst>
      <p:ext uri="{BB962C8B-B14F-4D97-AF65-F5344CB8AC3E}">
        <p14:creationId xmlns:p14="http://schemas.microsoft.com/office/powerpoint/2010/main" val="34435001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290477"/>
            <a:ext cx="8911686" cy="1280889"/>
          </a:xfrm>
        </p:spPr>
        <p:txBody>
          <a:bodyPr/>
          <a:lstStyle/>
          <a:p>
            <a:r>
              <a:rPr lang="en-IN" dirty="0" smtClean="0"/>
              <a:t>Overview of our Project</a:t>
            </a:r>
            <a:endParaRPr lang="en-GB" dirty="0"/>
          </a:p>
        </p:txBody>
      </p:sp>
      <p:sp>
        <p:nvSpPr>
          <p:cNvPr id="3" name="Text Placeholder 2"/>
          <p:cNvSpPr>
            <a:spLocks noGrp="1"/>
          </p:cNvSpPr>
          <p:nvPr>
            <p:ph type="body" idx="1"/>
          </p:nvPr>
        </p:nvSpPr>
        <p:spPr/>
        <p:txBody>
          <a:bodyPr/>
          <a:lstStyle/>
          <a:p>
            <a:endParaRPr lang="en-GB"/>
          </a:p>
        </p:txBody>
      </p:sp>
      <p:graphicFrame>
        <p:nvGraphicFramePr>
          <p:cNvPr id="4" name="Diagram 3"/>
          <p:cNvGraphicFramePr/>
          <p:nvPr>
            <p:extLst>
              <p:ext uri="{D42A27DB-BD31-4B8C-83A1-F6EECF244321}">
                <p14:modId xmlns:p14="http://schemas.microsoft.com/office/powerpoint/2010/main" val="3140459901"/>
              </p:ext>
            </p:extLst>
          </p:nvPr>
        </p:nvGraphicFramePr>
        <p:xfrm>
          <a:off x="2678206" y="1313077"/>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443259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Desktop Application for Text</a:t>
            </a:r>
            <a:endParaRPr lang="en-GB" dirty="0"/>
          </a:p>
        </p:txBody>
      </p:sp>
      <p:sp>
        <p:nvSpPr>
          <p:cNvPr id="3" name="Subtitle 2"/>
          <p:cNvSpPr>
            <a:spLocks noGrp="1"/>
          </p:cNvSpPr>
          <p:nvPr>
            <p:ph type="subTitle" idx="1"/>
          </p:nvPr>
        </p:nvSpPr>
        <p:spPr/>
        <p:txBody>
          <a:bodyPr/>
          <a:lstStyle/>
          <a:p>
            <a:endParaRPr lang="en-GB"/>
          </a:p>
        </p:txBody>
      </p:sp>
    </p:spTree>
    <p:extLst>
      <p:ext uri="{BB962C8B-B14F-4D97-AF65-F5344CB8AC3E}">
        <p14:creationId xmlns:p14="http://schemas.microsoft.com/office/powerpoint/2010/main" val="3278422164"/>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rgbClr val="000000"/>
      </a:dk1>
      <a:lt1>
        <a:srgbClr val="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Wisp">
    <a:dk1>
      <a:srgbClr val="000000"/>
    </a:dk1>
    <a:lt1>
      <a:srgbClr val="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themeOverride>
</file>

<file path=docProps/app.xml><?xml version="1.0" encoding="utf-8"?>
<Properties xmlns="http://schemas.openxmlformats.org/officeDocument/2006/extended-properties" xmlns:vt="http://schemas.openxmlformats.org/officeDocument/2006/docPropsVTypes">
  <Template/>
  <TotalTime>329</TotalTime>
  <Words>1860</Words>
  <Application>Microsoft Office PowerPoint</Application>
  <PresentationFormat>Widescreen</PresentationFormat>
  <Paragraphs>229</Paragraphs>
  <Slides>54</Slides>
  <Notes>9</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54</vt:i4>
      </vt:variant>
    </vt:vector>
  </HeadingPairs>
  <TitlesOfParts>
    <vt:vector size="61" baseType="lpstr">
      <vt:lpstr>Oxygen</vt:lpstr>
      <vt:lpstr>Arial</vt:lpstr>
      <vt:lpstr>Questrial</vt:lpstr>
      <vt:lpstr>Verdana</vt:lpstr>
      <vt:lpstr>Century Gothic</vt:lpstr>
      <vt:lpstr>Noto Sans Symbols</vt:lpstr>
      <vt:lpstr>Wisp</vt:lpstr>
      <vt:lpstr>Cross Domain Communication Using XMPP Protocol</vt:lpstr>
      <vt:lpstr>Introduction</vt:lpstr>
      <vt:lpstr>Introduction</vt:lpstr>
      <vt:lpstr>Aims and Objectives</vt:lpstr>
      <vt:lpstr>XMPP</vt:lpstr>
      <vt:lpstr>Why XMPP?</vt:lpstr>
      <vt:lpstr>Where can this be used?</vt:lpstr>
      <vt:lpstr>Overview of our Project</vt:lpstr>
      <vt:lpstr>Desktop Application for Text</vt:lpstr>
      <vt:lpstr>PowerPoint Presentation</vt:lpstr>
      <vt:lpstr>Web Interface</vt:lpstr>
      <vt:lpstr>PowerPoint Presentation</vt:lpstr>
      <vt:lpstr>Stroph.js</vt:lpstr>
      <vt:lpstr>strophe.js API</vt:lpstr>
      <vt:lpstr>BOSH</vt:lpstr>
      <vt:lpstr>Problems with Strophe.js</vt:lpstr>
      <vt:lpstr>PowerPoint Presentation</vt:lpstr>
      <vt:lpstr>1. Configuring Punjab Server as BOSH Connection Manager: </vt:lpstr>
      <vt:lpstr>2. Connecting with Strophe.js </vt:lpstr>
      <vt:lpstr>PowerPoint Presentation</vt:lpstr>
      <vt:lpstr>PowerPoint Presentation</vt:lpstr>
      <vt:lpstr>PowerPoint Presentation</vt:lpstr>
      <vt:lpstr>PowerPoint Presentation</vt:lpstr>
      <vt:lpstr>Using CometD</vt:lpstr>
      <vt:lpstr>PowerPoint Presentation</vt:lpstr>
      <vt:lpstr>Problems faced with CometD and JSP</vt:lpstr>
      <vt:lpstr>PowerPoint Presentation</vt:lpstr>
      <vt:lpstr>Installing, Configuring and Testing Openfire Server on local machine:   </vt:lpstr>
      <vt:lpstr>2. Configuring BOSH </vt:lpstr>
      <vt:lpstr>3. Connection with Strophe.js </vt:lpstr>
      <vt:lpstr>PowerPoint Presentation</vt:lpstr>
      <vt:lpstr>Cross Domain Communication using OpenFire </vt:lpstr>
      <vt:lpstr>PowerPoint Presentation</vt:lpstr>
      <vt:lpstr>PowerPoint Presentation</vt:lpstr>
      <vt:lpstr>PowerPoint Presentation</vt:lpstr>
      <vt:lpstr>PowerPoint Presentation</vt:lpstr>
      <vt:lpstr>AUDIO COMMUNICATION</vt:lpstr>
      <vt:lpstr>Session Initiation Protocol</vt:lpstr>
      <vt:lpstr>SIP Messages</vt:lpstr>
      <vt:lpstr>PowerPoint Presentation</vt:lpstr>
      <vt:lpstr>XMPP Integration with SIP Server (Asterisk)</vt:lpstr>
      <vt:lpstr>Architecture</vt:lpstr>
      <vt:lpstr>PowerPoint Presentation</vt:lpstr>
      <vt:lpstr>Step 1: Creating a user in xmpp server </vt:lpstr>
      <vt:lpstr>PowerPoint Presentation</vt:lpstr>
      <vt:lpstr>Step 2: Starting Spark xmpp client </vt:lpstr>
      <vt:lpstr>Step 3:Enable SIP plugin to Openfire  Step 4: Configure SIP user on asterisk  </vt:lpstr>
      <vt:lpstr>PowerPoint Presentation</vt:lpstr>
      <vt:lpstr>Step 5: Configure SIP phone on Openfire </vt:lpstr>
      <vt:lpstr>Step 6: Make a call from SIP phone</vt:lpstr>
      <vt:lpstr>Audio Communication using JINGLE Protocol</vt:lpstr>
      <vt:lpstr>VoIP support for XMPP : Jingle Protocol</vt:lpstr>
      <vt:lpstr>PowerPoint Presentation</vt:lpstr>
      <vt:lpstr>Jingle for Voice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Year Project</dc:title>
  <dc:creator>Rahul Lachhani</dc:creator>
  <cp:lastModifiedBy>Rahul Lachhani</cp:lastModifiedBy>
  <cp:revision>17</cp:revision>
  <dcterms:modified xsi:type="dcterms:W3CDTF">2016-05-08T14:37:03Z</dcterms:modified>
</cp:coreProperties>
</file>